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7" r:id="rId2"/>
    <p:sldId id="321" r:id="rId3"/>
    <p:sldId id="322" r:id="rId4"/>
    <p:sldId id="323" r:id="rId5"/>
    <p:sldId id="324" r:id="rId6"/>
    <p:sldId id="344" r:id="rId7"/>
    <p:sldId id="325" r:id="rId8"/>
    <p:sldId id="326" r:id="rId9"/>
    <p:sldId id="327" r:id="rId10"/>
    <p:sldId id="328" r:id="rId11"/>
    <p:sldId id="331" r:id="rId12"/>
    <p:sldId id="329" r:id="rId13"/>
    <p:sldId id="330" r:id="rId14"/>
    <p:sldId id="336" r:id="rId15"/>
    <p:sldId id="335" r:id="rId16"/>
    <p:sldId id="334" r:id="rId17"/>
    <p:sldId id="333" r:id="rId18"/>
    <p:sldId id="343" r:id="rId19"/>
    <p:sldId id="342" r:id="rId20"/>
    <p:sldId id="341" r:id="rId21"/>
    <p:sldId id="340" r:id="rId22"/>
    <p:sldId id="339" r:id="rId23"/>
    <p:sldId id="338" r:id="rId24"/>
    <p:sldId id="319" r:id="rId25"/>
    <p:sldId id="346" r:id="rId26"/>
  </p:sldIdLst>
  <p:sldSz cx="9144000" cy="6858000" type="screen4x3"/>
  <p:notesSz cx="6888163" cy="100203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2929"/>
    <a:srgbClr val="CCFFCC"/>
    <a:srgbClr val="B2B2B2"/>
    <a:srgbClr val="000066"/>
    <a:srgbClr val="99CCFF"/>
    <a:srgbClr val="FFFF2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617" autoAdjust="0"/>
    <p:restoredTop sz="94380" autoAdjust="0"/>
  </p:normalViewPr>
  <p:slideViewPr>
    <p:cSldViewPr>
      <p:cViewPr>
        <p:scale>
          <a:sx n="66" d="100"/>
          <a:sy n="66" d="100"/>
        </p:scale>
        <p:origin x="-45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ECA7B-11DE-4AB7-B304-1B073858FB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7C559A8-C710-42C7-B68E-B36F91628396}">
      <dgm:prSet custT="1"/>
      <dgm:spPr/>
      <dgm:t>
        <a:bodyPr/>
        <a:lstStyle/>
        <a:p>
          <a:pPr marR="0" algn="ctr" rtl="0"/>
          <a:r>
            <a:rPr lang="ru-RU" sz="1100" b="0" i="0" u="none" strike="noStrike" baseline="0" smtClean="0">
              <a:latin typeface="Calibri"/>
            </a:rPr>
            <a:t>Переработка ТБО</a:t>
          </a:r>
          <a:endParaRPr lang="ru-RU" sz="1100" smtClean="0"/>
        </a:p>
      </dgm:t>
    </dgm:pt>
    <dgm:pt modelId="{71292721-A767-45B3-827E-A80EB741604A}" type="parTrans" cxnId="{EB732E40-6E6E-4913-B4FD-862734E7CB6F}">
      <dgm:prSet/>
      <dgm:spPr/>
      <dgm:t>
        <a:bodyPr/>
        <a:lstStyle/>
        <a:p>
          <a:endParaRPr lang="ru-RU"/>
        </a:p>
      </dgm:t>
    </dgm:pt>
    <dgm:pt modelId="{C87D9609-5A97-414E-BFF5-AAD19DB992F6}" type="sibTrans" cxnId="{EB732E40-6E6E-4913-B4FD-862734E7CB6F}">
      <dgm:prSet/>
      <dgm:spPr/>
      <dgm:t>
        <a:bodyPr/>
        <a:lstStyle/>
        <a:p>
          <a:endParaRPr lang="ru-RU"/>
        </a:p>
      </dgm:t>
    </dgm:pt>
    <dgm:pt modelId="{F90F79E3-6A8A-4351-B007-9C14F4CEA409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ПЕРВИЧНАЯ</a:t>
          </a:r>
        </a:p>
        <a:p>
          <a:pPr marR="0" algn="ctr" rtl="0"/>
          <a:r>
            <a:rPr lang="ru-RU" sz="1000" b="0" i="0" u="none" strike="noStrike" baseline="0" smtClean="0">
              <a:latin typeface="Calibri"/>
            </a:rPr>
            <a:t>СОРТИРОВКА</a:t>
          </a:r>
        </a:p>
      </dgm:t>
    </dgm:pt>
    <dgm:pt modelId="{F74102E1-126B-457D-849C-19EB99D4BBA4}" type="parTrans" cxnId="{F2447952-80D4-4743-AE8A-A03172B6B616}">
      <dgm:prSet/>
      <dgm:spPr/>
      <dgm:t>
        <a:bodyPr/>
        <a:lstStyle/>
        <a:p>
          <a:endParaRPr lang="ru-RU"/>
        </a:p>
      </dgm:t>
    </dgm:pt>
    <dgm:pt modelId="{DA47D3A0-83A6-44CC-8AE8-87BC76B5F7F0}" type="sibTrans" cxnId="{F2447952-80D4-4743-AE8A-A03172B6B616}">
      <dgm:prSet/>
      <dgm:spPr/>
      <dgm:t>
        <a:bodyPr/>
        <a:lstStyle/>
        <a:p>
          <a:endParaRPr lang="ru-RU"/>
        </a:p>
      </dgm:t>
    </dgm:pt>
    <dgm:pt modelId="{FF84720E-165E-4F54-928A-C77205D756C4}">
      <dgm:prSet custT="1"/>
      <dgm:spPr/>
      <dgm:t>
        <a:bodyPr/>
        <a:lstStyle/>
        <a:p>
          <a:pPr marR="0" algn="ctr" rtl="0"/>
          <a:r>
            <a:rPr lang="en-US" sz="1000" b="0" i="0" u="none" strike="noStrike" baseline="0" smtClean="0">
              <a:latin typeface="Calibri"/>
            </a:rPr>
            <a:t>Fe </a:t>
          </a:r>
          <a:r>
            <a:rPr lang="ru-RU" sz="1000" b="0" i="0" u="none" strike="noStrike" baseline="0" smtClean="0">
              <a:latin typeface="Times New Roman"/>
            </a:rPr>
            <a:t>,</a:t>
          </a:r>
          <a:r>
            <a:rPr lang="en-US" sz="1000" b="0" i="0" u="none" strike="noStrike" baseline="0" smtClean="0">
              <a:latin typeface="Calibri"/>
            </a:rPr>
            <a:t>Cu</a:t>
          </a:r>
          <a:r>
            <a:rPr lang="ru-RU" sz="1000" b="0" i="0" u="none" strike="noStrike" baseline="0" smtClean="0">
              <a:latin typeface="Times New Roman"/>
            </a:rPr>
            <a:t>,</a:t>
          </a:r>
          <a:r>
            <a:rPr lang="en-US" sz="1000" b="0" i="0" u="none" strike="noStrike" baseline="0" smtClean="0">
              <a:latin typeface="Calibri"/>
            </a:rPr>
            <a:t> Al</a:t>
          </a:r>
        </a:p>
      </dgm:t>
    </dgm:pt>
    <dgm:pt modelId="{B811E16D-CFDD-49BA-9141-1AD9E999AF8A}" type="parTrans" cxnId="{301AE4E5-44FE-41AF-847D-8F94609C0D65}">
      <dgm:prSet/>
      <dgm:spPr/>
      <dgm:t>
        <a:bodyPr/>
        <a:lstStyle/>
        <a:p>
          <a:endParaRPr lang="ru-RU"/>
        </a:p>
      </dgm:t>
    </dgm:pt>
    <dgm:pt modelId="{46754B06-9505-4E97-B711-7536BD72A76E}" type="sibTrans" cxnId="{301AE4E5-44FE-41AF-847D-8F94609C0D65}">
      <dgm:prSet/>
      <dgm:spPr/>
      <dgm:t>
        <a:bodyPr/>
        <a:lstStyle/>
        <a:p>
          <a:endParaRPr lang="ru-RU"/>
        </a:p>
      </dgm:t>
    </dgm:pt>
    <dgm:pt modelId="{1C96ECFC-6328-4919-977C-434BF847D217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УПАКОВКА</a:t>
          </a:r>
          <a:endParaRPr lang="ru-RU" sz="500" smtClean="0"/>
        </a:p>
      </dgm:t>
    </dgm:pt>
    <dgm:pt modelId="{B4DD71DD-6F4A-4926-9611-6E9735002270}" type="parTrans" cxnId="{AE2B171C-44AF-42F9-9BEF-5C7241A5F7B6}">
      <dgm:prSet/>
      <dgm:spPr/>
      <dgm:t>
        <a:bodyPr/>
        <a:lstStyle/>
        <a:p>
          <a:endParaRPr lang="ru-RU"/>
        </a:p>
      </dgm:t>
    </dgm:pt>
    <dgm:pt modelId="{69D89DB0-C820-4205-B999-FC627AE104D1}" type="sibTrans" cxnId="{AE2B171C-44AF-42F9-9BEF-5C7241A5F7B6}">
      <dgm:prSet/>
      <dgm:spPr/>
      <dgm:t>
        <a:bodyPr/>
        <a:lstStyle/>
        <a:p>
          <a:endParaRPr lang="ru-RU"/>
        </a:p>
      </dgm:t>
    </dgm:pt>
    <dgm:pt modelId="{6E01A4EA-1BB8-4A87-996B-B786F9F874AB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ПРОДАЖА</a:t>
          </a:r>
          <a:endParaRPr lang="ru-RU" sz="1000" smtClean="0"/>
        </a:p>
      </dgm:t>
    </dgm:pt>
    <dgm:pt modelId="{6A93D57E-1130-40C1-83FF-E3D5A2D2D33F}" type="parTrans" cxnId="{5BEC852D-D97C-45CC-B8DC-8D5B268188C4}">
      <dgm:prSet/>
      <dgm:spPr/>
      <dgm:t>
        <a:bodyPr/>
        <a:lstStyle/>
        <a:p>
          <a:endParaRPr lang="ru-RU"/>
        </a:p>
      </dgm:t>
    </dgm:pt>
    <dgm:pt modelId="{CE5F1AFF-B41B-4592-A00E-21352AC41437}" type="sibTrans" cxnId="{5BEC852D-D97C-45CC-B8DC-8D5B268188C4}">
      <dgm:prSet/>
      <dgm:spPr/>
      <dgm:t>
        <a:bodyPr/>
        <a:lstStyle/>
        <a:p>
          <a:endParaRPr lang="ru-RU"/>
        </a:p>
      </dgm:t>
    </dgm:pt>
    <dgm:pt modelId="{5B8E5184-8ECD-4809-AD30-58630726DAFA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СТРОИТЕЛЬНЫЙ</a:t>
          </a:r>
        </a:p>
        <a:p>
          <a:pPr marR="0" algn="ctr" rtl="0"/>
          <a:r>
            <a:rPr lang="ru-RU" sz="1000" b="0" i="0" u="none" strike="noStrike" baseline="0" smtClean="0">
              <a:latin typeface="Calibri"/>
            </a:rPr>
            <a:t>МУСОР</a:t>
          </a:r>
        </a:p>
      </dgm:t>
    </dgm:pt>
    <dgm:pt modelId="{0FBFECF2-F993-402D-9172-F7100977F08C}" type="parTrans" cxnId="{690B8E90-BE4F-4135-A539-27661B27864B}">
      <dgm:prSet/>
      <dgm:spPr/>
      <dgm:t>
        <a:bodyPr/>
        <a:lstStyle/>
        <a:p>
          <a:endParaRPr lang="ru-RU"/>
        </a:p>
      </dgm:t>
    </dgm:pt>
    <dgm:pt modelId="{71F598F1-5403-4FD0-A09A-8753FD0156B2}" type="sibTrans" cxnId="{690B8E90-BE4F-4135-A539-27661B27864B}">
      <dgm:prSet/>
      <dgm:spPr/>
      <dgm:t>
        <a:bodyPr/>
        <a:lstStyle/>
        <a:p>
          <a:endParaRPr lang="ru-RU"/>
        </a:p>
      </dgm:t>
    </dgm:pt>
    <dgm:pt modelId="{E949C835-A836-48A6-8F5F-877ED071B098}">
      <dgm:prSet custT="1"/>
      <dgm:spPr/>
      <dgm:t>
        <a:bodyPr/>
        <a:lstStyle/>
        <a:p>
          <a:pPr marR="0" algn="ctr" rtl="0"/>
          <a:r>
            <a:rPr lang="ru-RU" sz="900" b="0" i="0" u="none" strike="noStrike" baseline="0" smtClean="0">
              <a:latin typeface="Calibri"/>
            </a:rPr>
            <a:t>ПРОИЗВОДСТВО СТРОЙМАТЕРИАЛОВ</a:t>
          </a:r>
          <a:r>
            <a:rPr lang="ru-RU" sz="900" b="0" i="0" u="none" strike="noStrike" baseline="0" smtClean="0">
              <a:latin typeface="Times New Roman"/>
            </a:rPr>
            <a:t>,</a:t>
          </a:r>
          <a:endParaRPr lang="ru-RU" sz="900" smtClean="0"/>
        </a:p>
      </dgm:t>
    </dgm:pt>
    <dgm:pt modelId="{7962EB79-F750-4F99-A7E1-210ED23B582A}" type="parTrans" cxnId="{F961DC9F-317D-4B6D-939A-4AD5359DE61F}">
      <dgm:prSet/>
      <dgm:spPr/>
      <dgm:t>
        <a:bodyPr/>
        <a:lstStyle/>
        <a:p>
          <a:endParaRPr lang="ru-RU"/>
        </a:p>
      </dgm:t>
    </dgm:pt>
    <dgm:pt modelId="{D9F45440-67D9-4901-B9A8-BA7C1359B27F}" type="sibTrans" cxnId="{F961DC9F-317D-4B6D-939A-4AD5359DE61F}">
      <dgm:prSet/>
      <dgm:spPr/>
      <dgm:t>
        <a:bodyPr/>
        <a:lstStyle/>
        <a:p>
          <a:endParaRPr lang="ru-RU"/>
        </a:p>
      </dgm:t>
    </dgm:pt>
    <dgm:pt modelId="{A1CB36BA-02A4-46C1-82B8-CB229BD03416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ПРОДАЖА</a:t>
          </a:r>
          <a:endParaRPr lang="ru-RU" sz="1000" smtClean="0"/>
        </a:p>
      </dgm:t>
    </dgm:pt>
    <dgm:pt modelId="{AFCD2019-BC5F-4936-900F-D98F6803F8D5}" type="parTrans" cxnId="{D775F85A-8869-4A2B-A993-DA08CF80AF5D}">
      <dgm:prSet/>
      <dgm:spPr/>
      <dgm:t>
        <a:bodyPr/>
        <a:lstStyle/>
        <a:p>
          <a:endParaRPr lang="ru-RU"/>
        </a:p>
      </dgm:t>
    </dgm:pt>
    <dgm:pt modelId="{4BC2EB35-98EF-441B-987E-76D8B55D3B5F}" type="sibTrans" cxnId="{D775F85A-8869-4A2B-A993-DA08CF80AF5D}">
      <dgm:prSet/>
      <dgm:spPr/>
      <dgm:t>
        <a:bodyPr/>
        <a:lstStyle/>
        <a:p>
          <a:endParaRPr lang="ru-RU"/>
        </a:p>
      </dgm:t>
    </dgm:pt>
    <dgm:pt modelId="{9E185651-1AA4-489D-B121-2E9B320890ED}">
      <dgm:prSet custT="1"/>
      <dgm:spPr/>
      <dgm:t>
        <a:bodyPr/>
        <a:lstStyle/>
        <a:p>
          <a:pPr marR="0" algn="ctr" rtl="0"/>
          <a:r>
            <a:rPr lang="ru-RU" sz="1100" b="0" i="0" u="none" strike="noStrike" baseline="0" smtClean="0">
              <a:latin typeface="Calibri"/>
            </a:rPr>
            <a:t>ПИРОЛИЗ</a:t>
          </a:r>
          <a:endParaRPr lang="ru-RU" sz="1100" smtClean="0"/>
        </a:p>
      </dgm:t>
    </dgm:pt>
    <dgm:pt modelId="{51DED968-D8D4-4AFD-B559-6081BDB14A84}" type="parTrans" cxnId="{3138AEBA-5313-4DE7-BBA0-90543CFADADC}">
      <dgm:prSet/>
      <dgm:spPr/>
      <dgm:t>
        <a:bodyPr/>
        <a:lstStyle/>
        <a:p>
          <a:endParaRPr lang="ru-RU"/>
        </a:p>
      </dgm:t>
    </dgm:pt>
    <dgm:pt modelId="{39F16686-42F9-4C30-B3FE-57FFA41F60DD}" type="sibTrans" cxnId="{3138AEBA-5313-4DE7-BBA0-90543CFADADC}">
      <dgm:prSet/>
      <dgm:spPr/>
      <dgm:t>
        <a:bodyPr/>
        <a:lstStyle/>
        <a:p>
          <a:endParaRPr lang="ru-RU"/>
        </a:p>
      </dgm:t>
    </dgm:pt>
    <dgm:pt modelId="{4A69FD46-05EA-4192-A91C-E5044B6D0B3D}">
      <dgm:prSet custT="1"/>
      <dgm:spPr/>
      <dgm:t>
        <a:bodyPr/>
        <a:lstStyle/>
        <a:p>
          <a:pPr marR="0" algn="ctr" rtl="0"/>
          <a:r>
            <a:rPr lang="ru-RU" sz="800" b="0" i="0" u="none" strike="noStrike" baseline="0" smtClean="0">
              <a:latin typeface="Calibri"/>
            </a:rPr>
            <a:t>ПИРОЛИЗНЫЙ</a:t>
          </a:r>
        </a:p>
        <a:p>
          <a:pPr marR="0" algn="ctr" rtl="0"/>
          <a:r>
            <a:rPr lang="ru-RU" sz="800" b="0" i="0" u="none" strike="noStrike" baseline="0" smtClean="0">
              <a:latin typeface="Calibri"/>
            </a:rPr>
            <a:t>ГАЗ</a:t>
          </a:r>
          <a:endParaRPr lang="ru-RU" sz="800" smtClean="0"/>
        </a:p>
      </dgm:t>
    </dgm:pt>
    <dgm:pt modelId="{4646E4FB-A11F-4421-A146-C073CCC08CDD}" type="parTrans" cxnId="{C4D0A0A4-E868-450F-BA5F-1A83D6BB1CD3}">
      <dgm:prSet/>
      <dgm:spPr/>
      <dgm:t>
        <a:bodyPr/>
        <a:lstStyle/>
        <a:p>
          <a:endParaRPr lang="ru-RU"/>
        </a:p>
      </dgm:t>
    </dgm:pt>
    <dgm:pt modelId="{931790C9-D97E-42C4-88D9-7505DBE13A44}" type="sibTrans" cxnId="{C4D0A0A4-E868-450F-BA5F-1A83D6BB1CD3}">
      <dgm:prSet/>
      <dgm:spPr/>
      <dgm:t>
        <a:bodyPr/>
        <a:lstStyle/>
        <a:p>
          <a:endParaRPr lang="ru-RU"/>
        </a:p>
      </dgm:t>
    </dgm:pt>
    <dgm:pt modelId="{91719261-050E-4E3E-9F5C-0AC16C104AFF}">
      <dgm:prSet custT="1"/>
      <dgm:spPr/>
      <dgm:t>
        <a:bodyPr/>
        <a:lstStyle/>
        <a:p>
          <a:pPr marR="0" algn="ctr" rtl="0"/>
          <a:r>
            <a:rPr lang="ru-RU" sz="900" b="0" i="0" u="none" strike="noStrike" baseline="0" smtClean="0">
              <a:latin typeface="Calibri"/>
            </a:rPr>
            <a:t>ВЫДЕЛЕНИЕ МЕТАНА</a:t>
          </a:r>
          <a:endParaRPr lang="ru-RU" sz="900" smtClean="0"/>
        </a:p>
      </dgm:t>
    </dgm:pt>
    <dgm:pt modelId="{B1C05A08-D42E-410B-AF43-5CE9DBDC542E}" type="parTrans" cxnId="{7EA75DA8-EC4A-49F4-8FD3-4FD946562BD8}">
      <dgm:prSet/>
      <dgm:spPr/>
      <dgm:t>
        <a:bodyPr/>
        <a:lstStyle/>
        <a:p>
          <a:endParaRPr lang="ru-RU"/>
        </a:p>
      </dgm:t>
    </dgm:pt>
    <dgm:pt modelId="{68295CCA-E293-4F40-9695-35C5D7E997EC}" type="sibTrans" cxnId="{7EA75DA8-EC4A-49F4-8FD3-4FD946562BD8}">
      <dgm:prSet/>
      <dgm:spPr/>
      <dgm:t>
        <a:bodyPr/>
        <a:lstStyle/>
        <a:p>
          <a:endParaRPr lang="ru-RU"/>
        </a:p>
      </dgm:t>
    </dgm:pt>
    <dgm:pt modelId="{571BC038-B507-4DB9-9353-8D26A736D114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ПРОИЗВОДСТВО </a:t>
          </a:r>
        </a:p>
        <a:p>
          <a:pPr marR="0" algn="ctr" rtl="0"/>
          <a:r>
            <a:rPr lang="ru-RU" sz="1000" b="0" i="0" u="none" strike="noStrike" baseline="0" smtClean="0">
              <a:latin typeface="Calibri"/>
            </a:rPr>
            <a:t>МЕТАНОЛА</a:t>
          </a:r>
          <a:endParaRPr lang="ru-RU" sz="1000" smtClean="0"/>
        </a:p>
      </dgm:t>
    </dgm:pt>
    <dgm:pt modelId="{14D4244F-327A-4B7F-A4EB-AED582632080}" type="parTrans" cxnId="{A5984D25-7EA1-4A5C-A422-B543665727A8}">
      <dgm:prSet/>
      <dgm:spPr/>
      <dgm:t>
        <a:bodyPr/>
        <a:lstStyle/>
        <a:p>
          <a:endParaRPr lang="ru-RU"/>
        </a:p>
      </dgm:t>
    </dgm:pt>
    <dgm:pt modelId="{3ACAE099-FD5B-432B-84E0-371F53A23070}" type="sibTrans" cxnId="{A5984D25-7EA1-4A5C-A422-B543665727A8}">
      <dgm:prSet/>
      <dgm:spPr/>
      <dgm:t>
        <a:bodyPr/>
        <a:lstStyle/>
        <a:p>
          <a:endParaRPr lang="ru-RU"/>
        </a:p>
      </dgm:t>
    </dgm:pt>
    <dgm:pt modelId="{B3441FD0-46BC-48AE-8AF5-15BC058FD7B6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ПРОДАЖА</a:t>
          </a:r>
          <a:endParaRPr lang="ru-RU" sz="1000" smtClean="0"/>
        </a:p>
      </dgm:t>
    </dgm:pt>
    <dgm:pt modelId="{B30BC2CB-0C48-42D8-B7C8-EEAC8004B55F}" type="parTrans" cxnId="{EC574263-942E-4A8A-BE5D-DD1B6F621530}">
      <dgm:prSet/>
      <dgm:spPr/>
      <dgm:t>
        <a:bodyPr/>
        <a:lstStyle/>
        <a:p>
          <a:endParaRPr lang="ru-RU"/>
        </a:p>
      </dgm:t>
    </dgm:pt>
    <dgm:pt modelId="{789DC7CF-BCCA-472D-ABF9-51165DC013AD}" type="sibTrans" cxnId="{EC574263-942E-4A8A-BE5D-DD1B6F621530}">
      <dgm:prSet/>
      <dgm:spPr/>
      <dgm:t>
        <a:bodyPr/>
        <a:lstStyle/>
        <a:p>
          <a:endParaRPr lang="ru-RU"/>
        </a:p>
      </dgm:t>
    </dgm:pt>
    <dgm:pt modelId="{D1003CB3-BCF4-4817-B90A-780D710BB1DE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ПРОИЗВОДСТВО</a:t>
          </a:r>
        </a:p>
        <a:p>
          <a:pPr marR="0" algn="ctr" rtl="0"/>
          <a:r>
            <a:rPr lang="ru-RU" sz="1000" b="0" i="0" u="none" strike="noStrike" baseline="0" smtClean="0">
              <a:latin typeface="Calibri"/>
            </a:rPr>
            <a:t>ЭЛЕКТРОЭНЕРГИИ</a:t>
          </a:r>
          <a:endParaRPr lang="ru-RU" sz="1000" smtClean="0"/>
        </a:p>
      </dgm:t>
    </dgm:pt>
    <dgm:pt modelId="{B3AC5A93-EA1C-4FDC-BF27-AF82AA34CE7A}" type="parTrans" cxnId="{BB38A764-F3CA-4668-A774-A49D236671C2}">
      <dgm:prSet/>
      <dgm:spPr/>
      <dgm:t>
        <a:bodyPr/>
        <a:lstStyle/>
        <a:p>
          <a:endParaRPr lang="ru-RU"/>
        </a:p>
      </dgm:t>
    </dgm:pt>
    <dgm:pt modelId="{28CFE99A-FA15-415B-B1C1-D65453C681FB}" type="sibTrans" cxnId="{BB38A764-F3CA-4668-A774-A49D236671C2}">
      <dgm:prSet/>
      <dgm:spPr/>
      <dgm:t>
        <a:bodyPr/>
        <a:lstStyle/>
        <a:p>
          <a:endParaRPr lang="ru-RU"/>
        </a:p>
      </dgm:t>
    </dgm:pt>
    <dgm:pt modelId="{4FFFB25D-3CB0-4BD8-AF2C-16B90CC287F4}">
      <dgm:prSet custT="1"/>
      <dgm:spPr/>
      <dgm:t>
        <a:bodyPr/>
        <a:lstStyle/>
        <a:p>
          <a:pPr marR="0" algn="ctr" rtl="0"/>
          <a:r>
            <a:rPr lang="ru-RU" sz="900" b="0" i="0" u="none" strike="noStrike" baseline="0" smtClean="0">
              <a:latin typeface="Calibri"/>
            </a:rPr>
            <a:t>ПОТРЕБЛЕНИЕ,</a:t>
          </a:r>
        </a:p>
        <a:p>
          <a:pPr marR="0" algn="ctr" rtl="0"/>
          <a:r>
            <a:rPr lang="ru-RU" sz="900" b="0" i="0" u="none" strike="noStrike" baseline="0" smtClean="0">
              <a:latin typeface="Calibri"/>
            </a:rPr>
            <a:t>ПРОДАЖА</a:t>
          </a:r>
          <a:endParaRPr lang="ru-RU" sz="900" smtClean="0"/>
        </a:p>
      </dgm:t>
    </dgm:pt>
    <dgm:pt modelId="{63F924B2-2C41-4F5F-887A-C838A6E77A48}" type="parTrans" cxnId="{04C5B452-F7EA-496B-B6AC-6A5F9D922AA6}">
      <dgm:prSet/>
      <dgm:spPr/>
      <dgm:t>
        <a:bodyPr/>
        <a:lstStyle/>
        <a:p>
          <a:endParaRPr lang="ru-RU"/>
        </a:p>
      </dgm:t>
    </dgm:pt>
    <dgm:pt modelId="{5E0FE7D0-BF6E-4358-B75A-890347978CD7}" type="sibTrans" cxnId="{04C5B452-F7EA-496B-B6AC-6A5F9D922AA6}">
      <dgm:prSet/>
      <dgm:spPr/>
      <dgm:t>
        <a:bodyPr/>
        <a:lstStyle/>
        <a:p>
          <a:endParaRPr lang="ru-RU"/>
        </a:p>
      </dgm:t>
    </dgm:pt>
    <dgm:pt modelId="{6BBE0289-D1B6-40EE-8D22-89262902EBA3}">
      <dgm:prSet custT="1"/>
      <dgm:spPr/>
      <dgm:t>
        <a:bodyPr/>
        <a:lstStyle/>
        <a:p>
          <a:pPr marR="0" algn="ctr" rtl="0"/>
          <a:r>
            <a:rPr lang="ru-RU" sz="900" b="0" i="0" u="none" strike="noStrike" baseline="0" smtClean="0">
              <a:latin typeface="Calibri"/>
            </a:rPr>
            <a:t>ЖИДКОЕ ТОПЛИВО</a:t>
          </a:r>
          <a:endParaRPr lang="ru-RU" sz="900" smtClean="0"/>
        </a:p>
      </dgm:t>
    </dgm:pt>
    <dgm:pt modelId="{46119CF0-0D20-489A-A7D3-F20575CFC0D1}" type="parTrans" cxnId="{143A4381-15E4-4DA6-8877-53216E9DA98B}">
      <dgm:prSet/>
      <dgm:spPr/>
      <dgm:t>
        <a:bodyPr/>
        <a:lstStyle/>
        <a:p>
          <a:endParaRPr lang="ru-RU"/>
        </a:p>
      </dgm:t>
    </dgm:pt>
    <dgm:pt modelId="{FB03AF05-187B-4ABE-975B-24C15D577965}" type="sibTrans" cxnId="{143A4381-15E4-4DA6-8877-53216E9DA98B}">
      <dgm:prSet/>
      <dgm:spPr/>
      <dgm:t>
        <a:bodyPr/>
        <a:lstStyle/>
        <a:p>
          <a:endParaRPr lang="ru-RU"/>
        </a:p>
      </dgm:t>
    </dgm:pt>
    <dgm:pt modelId="{7352B369-2225-4ABE-9121-81130A299A7F}">
      <dgm:prSet custT="1"/>
      <dgm:spPr/>
      <dgm:t>
        <a:bodyPr/>
        <a:lstStyle/>
        <a:p>
          <a:pPr marR="0" algn="ctr" rtl="0"/>
          <a:r>
            <a:rPr lang="ru-RU" sz="900" b="0" i="0" u="none" strike="noStrike" baseline="0" smtClean="0">
              <a:latin typeface="Calibri"/>
            </a:rPr>
            <a:t>ПРОИЗВОДСТВО</a:t>
          </a:r>
        </a:p>
        <a:p>
          <a:pPr marR="0" algn="ctr" rtl="0"/>
          <a:r>
            <a:rPr lang="ru-RU" sz="900" b="0" i="0" u="none" strike="noStrike" baseline="0" smtClean="0">
              <a:latin typeface="Calibri"/>
            </a:rPr>
            <a:t>ГСМ</a:t>
          </a:r>
          <a:endParaRPr lang="ru-RU" sz="900" b="0" i="0" u="none" strike="noStrike" baseline="0" smtClean="0">
            <a:latin typeface="Times New Roman"/>
          </a:endParaRPr>
        </a:p>
      </dgm:t>
    </dgm:pt>
    <dgm:pt modelId="{9C12220F-E1CC-493F-BD39-7A7E699A9FED}" type="parTrans" cxnId="{8BBCEB56-DA85-4D04-A3B2-6391B4439691}">
      <dgm:prSet/>
      <dgm:spPr/>
      <dgm:t>
        <a:bodyPr/>
        <a:lstStyle/>
        <a:p>
          <a:endParaRPr lang="ru-RU"/>
        </a:p>
      </dgm:t>
    </dgm:pt>
    <dgm:pt modelId="{AE4B3740-A94C-4C6B-B050-E41B2FD54EF7}" type="sibTrans" cxnId="{8BBCEB56-DA85-4D04-A3B2-6391B4439691}">
      <dgm:prSet/>
      <dgm:spPr/>
      <dgm:t>
        <a:bodyPr/>
        <a:lstStyle/>
        <a:p>
          <a:endParaRPr lang="ru-RU"/>
        </a:p>
      </dgm:t>
    </dgm:pt>
    <dgm:pt modelId="{90E6C23A-0FCC-42FE-BA8F-E36D57109C50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ПОТРЕБЛЕНИЕ,</a:t>
          </a:r>
        </a:p>
        <a:p>
          <a:pPr marR="0" algn="ctr" rtl="0"/>
          <a:r>
            <a:rPr lang="ru-RU" sz="1000" b="0" i="0" u="none" strike="noStrike" baseline="0" smtClean="0">
              <a:latin typeface="Calibri"/>
            </a:rPr>
            <a:t>ПРОДАЖА</a:t>
          </a:r>
        </a:p>
      </dgm:t>
    </dgm:pt>
    <dgm:pt modelId="{7E262523-4077-4CFC-92B2-BE1C8C559311}" type="parTrans" cxnId="{1B673414-6EB2-49FA-A90D-946216765C73}">
      <dgm:prSet/>
      <dgm:spPr/>
      <dgm:t>
        <a:bodyPr/>
        <a:lstStyle/>
        <a:p>
          <a:endParaRPr lang="ru-RU"/>
        </a:p>
      </dgm:t>
    </dgm:pt>
    <dgm:pt modelId="{E7B6683E-49F8-4909-A2FC-C6420E582AB5}" type="sibTrans" cxnId="{1B673414-6EB2-49FA-A90D-946216765C73}">
      <dgm:prSet/>
      <dgm:spPr/>
      <dgm:t>
        <a:bodyPr/>
        <a:lstStyle/>
        <a:p>
          <a:endParaRPr lang="ru-RU"/>
        </a:p>
      </dgm:t>
    </dgm:pt>
    <dgm:pt modelId="{B648E99F-285B-4EA1-97F0-3AFFCE3FBA4A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ПРОИЗВОДСТВО</a:t>
          </a:r>
        </a:p>
        <a:p>
          <a:pPr marR="0" algn="ctr" rtl="0"/>
          <a:r>
            <a:rPr lang="ru-RU" sz="1000" b="0" i="0" u="none" strike="noStrike" baseline="0" smtClean="0">
              <a:latin typeface="Calibri"/>
            </a:rPr>
            <a:t>ЭЛЕКТРОЭНЕРГИИ</a:t>
          </a:r>
        </a:p>
      </dgm:t>
    </dgm:pt>
    <dgm:pt modelId="{913312E2-2723-4DA4-B935-3709602D663B}" type="parTrans" cxnId="{825FD9B7-D062-489D-9831-EF7660E4269C}">
      <dgm:prSet/>
      <dgm:spPr/>
      <dgm:t>
        <a:bodyPr/>
        <a:lstStyle/>
        <a:p>
          <a:endParaRPr lang="ru-RU"/>
        </a:p>
      </dgm:t>
    </dgm:pt>
    <dgm:pt modelId="{EB190A5D-47F3-4896-B656-EF3FCCC6AC43}" type="sibTrans" cxnId="{825FD9B7-D062-489D-9831-EF7660E4269C}">
      <dgm:prSet/>
      <dgm:spPr/>
      <dgm:t>
        <a:bodyPr/>
        <a:lstStyle/>
        <a:p>
          <a:endParaRPr lang="ru-RU"/>
        </a:p>
      </dgm:t>
    </dgm:pt>
    <dgm:pt modelId="{C6CFDB66-CC7B-490E-927B-AFDF26BF30DB}">
      <dgm:prSet custT="1"/>
      <dgm:spPr/>
      <dgm:t>
        <a:bodyPr/>
        <a:lstStyle/>
        <a:p>
          <a:pPr marR="0" algn="ctr" rtl="0"/>
          <a:r>
            <a:rPr lang="ru-RU" sz="900" b="0" i="0" u="none" strike="noStrike" baseline="0" smtClean="0">
              <a:latin typeface="Calibri"/>
            </a:rPr>
            <a:t>ПОТРЕБЛЕНИЕ,</a:t>
          </a:r>
        </a:p>
        <a:p>
          <a:pPr marR="0" algn="ctr" rtl="0"/>
          <a:r>
            <a:rPr lang="ru-RU" sz="900" b="0" i="0" u="none" strike="noStrike" baseline="0" smtClean="0">
              <a:latin typeface="Calibri"/>
            </a:rPr>
            <a:t>ПРОДАЖА</a:t>
          </a:r>
        </a:p>
      </dgm:t>
    </dgm:pt>
    <dgm:pt modelId="{B86BCE54-1ACA-49E7-87E6-A7EADB3BF95F}" type="parTrans" cxnId="{C10DF26B-A178-4C29-A82A-9BC2BCEACEBE}">
      <dgm:prSet/>
      <dgm:spPr/>
      <dgm:t>
        <a:bodyPr/>
        <a:lstStyle/>
        <a:p>
          <a:endParaRPr lang="ru-RU"/>
        </a:p>
      </dgm:t>
    </dgm:pt>
    <dgm:pt modelId="{12FEB734-B3A2-4415-9596-BEA6F05351FC}" type="sibTrans" cxnId="{C10DF26B-A178-4C29-A82A-9BC2BCEACEBE}">
      <dgm:prSet/>
      <dgm:spPr/>
      <dgm:t>
        <a:bodyPr/>
        <a:lstStyle/>
        <a:p>
          <a:endParaRPr lang="ru-RU"/>
        </a:p>
      </dgm:t>
    </dgm:pt>
    <dgm:pt modelId="{3830C45F-94B6-47B0-8200-C8DA5FE49E9F}">
      <dgm:prSet custT="1"/>
      <dgm:spPr/>
      <dgm:t>
        <a:bodyPr/>
        <a:lstStyle/>
        <a:p>
          <a:pPr marR="0" algn="ctr" rtl="0"/>
          <a:r>
            <a:rPr lang="ru-RU" sz="900" b="0" i="0" u="none" strike="noStrike" baseline="0" smtClean="0">
              <a:latin typeface="Calibri"/>
            </a:rPr>
            <a:t>ПИРОКАРБОН</a:t>
          </a:r>
          <a:endParaRPr lang="ru-RU" sz="900" smtClean="0"/>
        </a:p>
      </dgm:t>
    </dgm:pt>
    <dgm:pt modelId="{5A871770-20CC-4C8B-A3A2-3195A08605E0}" type="parTrans" cxnId="{AF19F631-EB9F-4A19-AE3B-6E8E88A01F6A}">
      <dgm:prSet/>
      <dgm:spPr/>
      <dgm:t>
        <a:bodyPr/>
        <a:lstStyle/>
        <a:p>
          <a:endParaRPr lang="ru-RU"/>
        </a:p>
      </dgm:t>
    </dgm:pt>
    <dgm:pt modelId="{5E0DDE60-9627-4D68-BAE9-C0307F38F576}" type="sibTrans" cxnId="{AF19F631-EB9F-4A19-AE3B-6E8E88A01F6A}">
      <dgm:prSet/>
      <dgm:spPr/>
      <dgm:t>
        <a:bodyPr/>
        <a:lstStyle/>
        <a:p>
          <a:endParaRPr lang="ru-RU"/>
        </a:p>
      </dgm:t>
    </dgm:pt>
    <dgm:pt modelId="{5B71AC16-F08E-4E43-A213-EDA0F6240E24}">
      <dgm:prSet custT="1"/>
      <dgm:spPr/>
      <dgm:t>
        <a:bodyPr/>
        <a:lstStyle/>
        <a:p>
          <a:pPr marR="0" algn="ctr" rtl="0"/>
          <a:r>
            <a:rPr lang="ru-RU" sz="1000" b="0" i="0" u="none" strike="noStrike" baseline="0" smtClean="0">
              <a:latin typeface="Calibri"/>
            </a:rPr>
            <a:t>ПОТРЕБЛЕНИЕ,</a:t>
          </a:r>
        </a:p>
        <a:p>
          <a:pPr marR="0" algn="ctr" rtl="0"/>
          <a:r>
            <a:rPr lang="ru-RU" sz="1000" b="0" i="0" u="none" strike="noStrike" baseline="0" smtClean="0">
              <a:latin typeface="Calibri"/>
            </a:rPr>
            <a:t>ПРОДАЖА</a:t>
          </a:r>
        </a:p>
      </dgm:t>
    </dgm:pt>
    <dgm:pt modelId="{CF5B2963-EF55-4F4F-B8FC-E9E837B2F8C9}" type="parTrans" cxnId="{0174D40B-5CC0-456E-B574-88CF4C79A51F}">
      <dgm:prSet/>
      <dgm:spPr/>
      <dgm:t>
        <a:bodyPr/>
        <a:lstStyle/>
        <a:p>
          <a:endParaRPr lang="ru-RU"/>
        </a:p>
      </dgm:t>
    </dgm:pt>
    <dgm:pt modelId="{FB1A7E8D-8BBE-4AFB-B8A7-8F95CD9E4348}" type="sibTrans" cxnId="{0174D40B-5CC0-456E-B574-88CF4C79A51F}">
      <dgm:prSet/>
      <dgm:spPr/>
      <dgm:t>
        <a:bodyPr/>
        <a:lstStyle/>
        <a:p>
          <a:endParaRPr lang="ru-RU"/>
        </a:p>
      </dgm:t>
    </dgm:pt>
    <dgm:pt modelId="{2077D3CD-B4C2-4851-AB42-C96F9E6B9105}">
      <dgm:prSet custT="1"/>
      <dgm:spPr/>
      <dgm:t>
        <a:bodyPr/>
        <a:lstStyle/>
        <a:p>
          <a:pPr marR="0" algn="ctr" rtl="0"/>
          <a:r>
            <a:rPr lang="ru-RU" sz="900" b="0" i="0" u="none" strike="noStrike" baseline="0" smtClean="0">
              <a:latin typeface="Calibri"/>
            </a:rPr>
            <a:t>ВОДА</a:t>
          </a:r>
          <a:endParaRPr lang="ru-RU" sz="900" smtClean="0"/>
        </a:p>
      </dgm:t>
    </dgm:pt>
    <dgm:pt modelId="{6211B4E9-5C71-4BD6-9D23-6780573D622A}" type="parTrans" cxnId="{6366668B-C60E-4244-8BDE-5649E6679A96}">
      <dgm:prSet/>
      <dgm:spPr/>
      <dgm:t>
        <a:bodyPr/>
        <a:lstStyle/>
        <a:p>
          <a:endParaRPr lang="ru-RU"/>
        </a:p>
      </dgm:t>
    </dgm:pt>
    <dgm:pt modelId="{09AC199A-9DED-418C-BD29-D2EBB2FE0E33}" type="sibTrans" cxnId="{6366668B-C60E-4244-8BDE-5649E6679A96}">
      <dgm:prSet/>
      <dgm:spPr/>
      <dgm:t>
        <a:bodyPr/>
        <a:lstStyle/>
        <a:p>
          <a:endParaRPr lang="ru-RU"/>
        </a:p>
      </dgm:t>
    </dgm:pt>
    <dgm:pt modelId="{E7AED3C1-AB2D-44B6-9788-E36330B13142}">
      <dgm:prSet custT="1"/>
      <dgm:spPr/>
      <dgm:t>
        <a:bodyPr/>
        <a:lstStyle/>
        <a:p>
          <a:pPr marR="0" algn="ctr" rtl="0"/>
          <a:r>
            <a:rPr lang="ru-RU" sz="1100" b="0" i="0" u="none" strike="noStrike" baseline="0" smtClean="0">
              <a:latin typeface="Calibri"/>
            </a:rPr>
            <a:t>ОЧИСТКА</a:t>
          </a:r>
          <a:endParaRPr lang="ru-RU" sz="1100" smtClean="0"/>
        </a:p>
      </dgm:t>
    </dgm:pt>
    <dgm:pt modelId="{61F22300-FA14-492F-A7C0-5BD1469C6D0C}" type="parTrans" cxnId="{CBC1E166-ABBA-4BE9-9794-519D7AB6DAF5}">
      <dgm:prSet/>
      <dgm:spPr/>
      <dgm:t>
        <a:bodyPr/>
        <a:lstStyle/>
        <a:p>
          <a:endParaRPr lang="ru-RU"/>
        </a:p>
      </dgm:t>
    </dgm:pt>
    <dgm:pt modelId="{153F5A04-A622-4BFD-8FC2-8BE39C67B459}" type="sibTrans" cxnId="{CBC1E166-ABBA-4BE9-9794-519D7AB6DAF5}">
      <dgm:prSet/>
      <dgm:spPr/>
      <dgm:t>
        <a:bodyPr/>
        <a:lstStyle/>
        <a:p>
          <a:endParaRPr lang="ru-RU"/>
        </a:p>
      </dgm:t>
    </dgm:pt>
    <dgm:pt modelId="{D32D0339-62F9-48E8-BBC6-49A8635F89ED}">
      <dgm:prSet/>
      <dgm:spPr/>
      <dgm:t>
        <a:bodyPr/>
        <a:lstStyle/>
        <a:p>
          <a:pPr marR="0" algn="ctr" rtl="0"/>
          <a:r>
            <a:rPr lang="ru-RU" b="0" i="0" u="none" strike="noStrike" baseline="0" smtClean="0">
              <a:latin typeface="Calibri"/>
            </a:rPr>
            <a:t>ПОТРЕБЛЕНИЕ,</a:t>
          </a:r>
        </a:p>
        <a:p>
          <a:pPr marR="0" algn="ctr" rtl="0"/>
          <a:r>
            <a:rPr lang="ru-RU" b="0" i="0" u="none" strike="noStrike" baseline="0" smtClean="0">
              <a:latin typeface="Calibri"/>
            </a:rPr>
            <a:t>ПРОДАЖА</a:t>
          </a:r>
        </a:p>
      </dgm:t>
    </dgm:pt>
    <dgm:pt modelId="{547817B7-9C04-408F-9ADA-F1A462015169}" type="parTrans" cxnId="{D65AB896-3256-415A-B267-CB053648AB97}">
      <dgm:prSet/>
      <dgm:spPr/>
      <dgm:t>
        <a:bodyPr/>
        <a:lstStyle/>
        <a:p>
          <a:endParaRPr lang="ru-RU"/>
        </a:p>
      </dgm:t>
    </dgm:pt>
    <dgm:pt modelId="{99B12310-34B2-4BFF-BF17-60F84B10D79C}" type="sibTrans" cxnId="{D65AB896-3256-415A-B267-CB053648AB97}">
      <dgm:prSet/>
      <dgm:spPr/>
      <dgm:t>
        <a:bodyPr/>
        <a:lstStyle/>
        <a:p>
          <a:endParaRPr lang="ru-RU"/>
        </a:p>
      </dgm:t>
    </dgm:pt>
    <dgm:pt modelId="{65BA4F63-D077-4C09-847A-CB90DA6B38A2}" type="pres">
      <dgm:prSet presAssocID="{A87ECA7B-11DE-4AB7-B304-1B073858FB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341D7A-6DEC-4865-8B82-E44E1CED2B0E}" type="pres">
      <dgm:prSet presAssocID="{07C559A8-C710-42C7-B68E-B36F91628396}" presName="hierRoot1" presStyleCnt="0">
        <dgm:presLayoutVars>
          <dgm:hierBranch val="hang"/>
        </dgm:presLayoutVars>
      </dgm:prSet>
      <dgm:spPr/>
    </dgm:pt>
    <dgm:pt modelId="{3AF6BE92-3DA3-43D0-BAB3-6E6971C18FF4}" type="pres">
      <dgm:prSet presAssocID="{07C559A8-C710-42C7-B68E-B36F91628396}" presName="rootComposite1" presStyleCnt="0"/>
      <dgm:spPr/>
    </dgm:pt>
    <dgm:pt modelId="{C1A47021-B5C4-4398-A4F1-C1F02F46AE65}" type="pres">
      <dgm:prSet presAssocID="{07C559A8-C710-42C7-B68E-B36F91628396}" presName="rootText1" presStyleLbl="node0" presStyleIdx="0" presStyleCnt="1" custScaleX="523368" custScaleY="331253" custLinFactX="1921" custLinFactNeighborX="100000" custLinFactNeighborY="22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79DC9-6C6E-4A56-87CE-EA0F2C49F227}" type="pres">
      <dgm:prSet presAssocID="{07C559A8-C710-42C7-B68E-B36F9162839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20F9E71-A5B0-456F-BB29-FB1B46C99B32}" type="pres">
      <dgm:prSet presAssocID="{07C559A8-C710-42C7-B68E-B36F91628396}" presName="hierChild2" presStyleCnt="0"/>
      <dgm:spPr/>
    </dgm:pt>
    <dgm:pt modelId="{52A06873-A6A3-4BCE-88ED-B6C2D193E2BB}" type="pres">
      <dgm:prSet presAssocID="{F74102E1-126B-457D-849C-19EB99D4BBA4}" presName="Name48" presStyleLbl="parChTrans1D2" presStyleIdx="0" presStyleCnt="2"/>
      <dgm:spPr/>
      <dgm:t>
        <a:bodyPr/>
        <a:lstStyle/>
        <a:p>
          <a:endParaRPr lang="ru-RU"/>
        </a:p>
      </dgm:t>
    </dgm:pt>
    <dgm:pt modelId="{4DEBA187-AC01-47E4-A1C6-7801EFEAEA96}" type="pres">
      <dgm:prSet presAssocID="{F90F79E3-6A8A-4351-B007-9C14F4CEA409}" presName="hierRoot2" presStyleCnt="0">
        <dgm:presLayoutVars>
          <dgm:hierBranch/>
        </dgm:presLayoutVars>
      </dgm:prSet>
      <dgm:spPr/>
    </dgm:pt>
    <dgm:pt modelId="{4CC285B6-AC8C-43F3-A211-4380D0D4CD61}" type="pres">
      <dgm:prSet presAssocID="{F90F79E3-6A8A-4351-B007-9C14F4CEA409}" presName="rootComposite" presStyleCnt="0"/>
      <dgm:spPr/>
    </dgm:pt>
    <dgm:pt modelId="{3FF27BBE-B6C4-496A-B928-6648C82D5770}" type="pres">
      <dgm:prSet presAssocID="{F90F79E3-6A8A-4351-B007-9C14F4CEA409}" presName="rootText" presStyleLbl="node2" presStyleIdx="0" presStyleCnt="2" custScaleX="355989" custScaleY="397961" custLinFactNeighborX="2908" custLinFactNeighborY="5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C7AB8-1158-4FD7-B7E0-BFFB960C8ADD}" type="pres">
      <dgm:prSet presAssocID="{F90F79E3-6A8A-4351-B007-9C14F4CEA409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BC90AA-330A-4808-BEAC-DC08575B01AC}" type="pres">
      <dgm:prSet presAssocID="{F90F79E3-6A8A-4351-B007-9C14F4CEA409}" presName="hierChild4" presStyleCnt="0"/>
      <dgm:spPr/>
    </dgm:pt>
    <dgm:pt modelId="{EC7B090A-456E-42C2-9A45-FACF8DF8D43B}" type="pres">
      <dgm:prSet presAssocID="{B811E16D-CFDD-49BA-9141-1AD9E999AF8A}" presName="Name35" presStyleLbl="parChTrans1D3" presStyleIdx="0" presStyleCnt="6"/>
      <dgm:spPr/>
      <dgm:t>
        <a:bodyPr/>
        <a:lstStyle/>
        <a:p>
          <a:endParaRPr lang="ru-RU"/>
        </a:p>
      </dgm:t>
    </dgm:pt>
    <dgm:pt modelId="{78F6D874-E2AD-4E67-95B9-68E2382501A5}" type="pres">
      <dgm:prSet presAssocID="{FF84720E-165E-4F54-928A-C77205D756C4}" presName="hierRoot2" presStyleCnt="0">
        <dgm:presLayoutVars>
          <dgm:hierBranch val="r"/>
        </dgm:presLayoutVars>
      </dgm:prSet>
      <dgm:spPr/>
    </dgm:pt>
    <dgm:pt modelId="{B309FEC6-0B8F-4BBC-B0B7-85D627EAB203}" type="pres">
      <dgm:prSet presAssocID="{FF84720E-165E-4F54-928A-C77205D756C4}" presName="rootComposite" presStyleCnt="0"/>
      <dgm:spPr/>
    </dgm:pt>
    <dgm:pt modelId="{C83582C2-963B-4521-8F83-1EA225FE9CD9}" type="pres">
      <dgm:prSet presAssocID="{FF84720E-165E-4F54-928A-C77205D756C4}" presName="rootText" presStyleLbl="node3" presStyleIdx="0" presStyleCnt="6" custScaleX="248868" custScaleY="212085" custLinFactNeighborX="-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01BAC-82C2-44D7-B64E-BE30A1AB6518}" type="pres">
      <dgm:prSet presAssocID="{FF84720E-165E-4F54-928A-C77205D756C4}" presName="rootConnector" presStyleLbl="node3" presStyleIdx="0" presStyleCnt="6"/>
      <dgm:spPr/>
      <dgm:t>
        <a:bodyPr/>
        <a:lstStyle/>
        <a:p>
          <a:endParaRPr lang="ru-RU"/>
        </a:p>
      </dgm:t>
    </dgm:pt>
    <dgm:pt modelId="{84DA3B6C-8E61-42A4-96E8-220702B70570}" type="pres">
      <dgm:prSet presAssocID="{FF84720E-165E-4F54-928A-C77205D756C4}" presName="hierChild4" presStyleCnt="0"/>
      <dgm:spPr/>
    </dgm:pt>
    <dgm:pt modelId="{2A65CBDD-2222-43F7-BC1E-B485C2158BB9}" type="pres">
      <dgm:prSet presAssocID="{B4DD71DD-6F4A-4926-9611-6E9735002270}" presName="Name50" presStyleLbl="parChTrans1D4" presStyleIdx="0" presStyleCnt="16"/>
      <dgm:spPr/>
      <dgm:t>
        <a:bodyPr/>
        <a:lstStyle/>
        <a:p>
          <a:endParaRPr lang="ru-RU"/>
        </a:p>
      </dgm:t>
    </dgm:pt>
    <dgm:pt modelId="{10897734-B7D4-419A-A8A7-2F5A629A4600}" type="pres">
      <dgm:prSet presAssocID="{1C96ECFC-6328-4919-977C-434BF847D217}" presName="hierRoot2" presStyleCnt="0">
        <dgm:presLayoutVars>
          <dgm:hierBranch val="r"/>
        </dgm:presLayoutVars>
      </dgm:prSet>
      <dgm:spPr/>
    </dgm:pt>
    <dgm:pt modelId="{27A296FB-849F-486A-B716-FEC32360A583}" type="pres">
      <dgm:prSet presAssocID="{1C96ECFC-6328-4919-977C-434BF847D217}" presName="rootComposite" presStyleCnt="0"/>
      <dgm:spPr/>
    </dgm:pt>
    <dgm:pt modelId="{D9D1131E-D584-4D96-818D-208C782659A0}" type="pres">
      <dgm:prSet presAssocID="{1C96ECFC-6328-4919-977C-434BF847D217}" presName="rootText" presStyleLbl="node4" presStyleIdx="0" presStyleCnt="16" custScaleX="323854" custScaleY="333270" custLinFactNeighborX="-5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A34A8-2BA4-43AF-8C16-3D40A896D6A8}" type="pres">
      <dgm:prSet presAssocID="{1C96ECFC-6328-4919-977C-434BF847D217}" presName="rootConnector" presStyleLbl="node4" presStyleIdx="0" presStyleCnt="16"/>
      <dgm:spPr/>
      <dgm:t>
        <a:bodyPr/>
        <a:lstStyle/>
        <a:p>
          <a:endParaRPr lang="ru-RU"/>
        </a:p>
      </dgm:t>
    </dgm:pt>
    <dgm:pt modelId="{5B574B95-BBB3-4FE0-A4A3-EB590EED923A}" type="pres">
      <dgm:prSet presAssocID="{1C96ECFC-6328-4919-977C-434BF847D217}" presName="hierChild4" presStyleCnt="0"/>
      <dgm:spPr/>
    </dgm:pt>
    <dgm:pt modelId="{6DFCB70E-4A41-4CDE-B133-70C4D18701D9}" type="pres">
      <dgm:prSet presAssocID="{6A93D57E-1130-40C1-83FF-E3D5A2D2D33F}" presName="Name50" presStyleLbl="parChTrans1D4" presStyleIdx="1" presStyleCnt="16"/>
      <dgm:spPr/>
      <dgm:t>
        <a:bodyPr/>
        <a:lstStyle/>
        <a:p>
          <a:endParaRPr lang="ru-RU"/>
        </a:p>
      </dgm:t>
    </dgm:pt>
    <dgm:pt modelId="{7711C3FA-EABE-4CBE-8F9A-1A1F19D34ABE}" type="pres">
      <dgm:prSet presAssocID="{6E01A4EA-1BB8-4A87-996B-B786F9F874AB}" presName="hierRoot2" presStyleCnt="0">
        <dgm:presLayoutVars>
          <dgm:hierBranch val="r"/>
        </dgm:presLayoutVars>
      </dgm:prSet>
      <dgm:spPr/>
    </dgm:pt>
    <dgm:pt modelId="{4C368241-DCB1-4974-87A4-0B86876ED95D}" type="pres">
      <dgm:prSet presAssocID="{6E01A4EA-1BB8-4A87-996B-B786F9F874AB}" presName="rootComposite" presStyleCnt="0"/>
      <dgm:spPr/>
    </dgm:pt>
    <dgm:pt modelId="{4C17E86F-557D-4497-A415-B3ED7A9C3873}" type="pres">
      <dgm:prSet presAssocID="{6E01A4EA-1BB8-4A87-996B-B786F9F874AB}" presName="rootText" presStyleLbl="node4" presStyleIdx="1" presStyleCnt="16" custScaleX="361235" custScaleY="316144" custLinFactNeighborX="-58713" custLinFactNeighborY="90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B5BB2-4DBA-4FFA-8D40-34A30FF70823}" type="pres">
      <dgm:prSet presAssocID="{6E01A4EA-1BB8-4A87-996B-B786F9F874AB}" presName="rootConnector" presStyleLbl="node4" presStyleIdx="1" presStyleCnt="16"/>
      <dgm:spPr/>
      <dgm:t>
        <a:bodyPr/>
        <a:lstStyle/>
        <a:p>
          <a:endParaRPr lang="ru-RU"/>
        </a:p>
      </dgm:t>
    </dgm:pt>
    <dgm:pt modelId="{0AF2F8C7-A269-40C3-BAC5-14CDA9B09C02}" type="pres">
      <dgm:prSet presAssocID="{6E01A4EA-1BB8-4A87-996B-B786F9F874AB}" presName="hierChild4" presStyleCnt="0"/>
      <dgm:spPr/>
    </dgm:pt>
    <dgm:pt modelId="{EB2BAE7A-B6DA-4CA8-9DD2-E625028608F4}" type="pres">
      <dgm:prSet presAssocID="{6E01A4EA-1BB8-4A87-996B-B786F9F874AB}" presName="hierChild5" presStyleCnt="0"/>
      <dgm:spPr/>
    </dgm:pt>
    <dgm:pt modelId="{557940D2-B6D5-4BA6-817B-9EC620664374}" type="pres">
      <dgm:prSet presAssocID="{1C96ECFC-6328-4919-977C-434BF847D217}" presName="hierChild5" presStyleCnt="0"/>
      <dgm:spPr/>
    </dgm:pt>
    <dgm:pt modelId="{5960E471-0606-4C41-860F-BCE0EE74551C}" type="pres">
      <dgm:prSet presAssocID="{FF84720E-165E-4F54-928A-C77205D756C4}" presName="hierChild5" presStyleCnt="0"/>
      <dgm:spPr/>
    </dgm:pt>
    <dgm:pt modelId="{48EC1F37-AAB3-4B8A-AD1B-69F2C493EB83}" type="pres">
      <dgm:prSet presAssocID="{0FBFECF2-F993-402D-9172-F7100977F08C}" presName="Name35" presStyleLbl="parChTrans1D3" presStyleIdx="1" presStyleCnt="6"/>
      <dgm:spPr/>
      <dgm:t>
        <a:bodyPr/>
        <a:lstStyle/>
        <a:p>
          <a:endParaRPr lang="ru-RU"/>
        </a:p>
      </dgm:t>
    </dgm:pt>
    <dgm:pt modelId="{25B8EEED-45E3-4B7F-AFCD-7EBFF06584DD}" type="pres">
      <dgm:prSet presAssocID="{5B8E5184-8ECD-4809-AD30-58630726DAFA}" presName="hierRoot2" presStyleCnt="0">
        <dgm:presLayoutVars>
          <dgm:hierBranch val="r"/>
        </dgm:presLayoutVars>
      </dgm:prSet>
      <dgm:spPr/>
    </dgm:pt>
    <dgm:pt modelId="{AD1ECF52-D831-48E5-917A-BEA8AC1CB2CA}" type="pres">
      <dgm:prSet presAssocID="{5B8E5184-8ECD-4809-AD30-58630726DAFA}" presName="rootComposite" presStyleCnt="0"/>
      <dgm:spPr/>
    </dgm:pt>
    <dgm:pt modelId="{F2226B25-2215-4AB0-8183-C44E1098C816}" type="pres">
      <dgm:prSet presAssocID="{5B8E5184-8ECD-4809-AD30-58630726DAFA}" presName="rootText" presStyleLbl="node3" presStyleIdx="1" presStyleCnt="6" custScaleX="435544" custScaleY="265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FD5A7-0E5D-4673-A9AE-61093B08467F}" type="pres">
      <dgm:prSet presAssocID="{5B8E5184-8ECD-4809-AD30-58630726DAFA}" presName="rootConnector" presStyleLbl="node3" presStyleIdx="1" presStyleCnt="6"/>
      <dgm:spPr/>
      <dgm:t>
        <a:bodyPr/>
        <a:lstStyle/>
        <a:p>
          <a:endParaRPr lang="ru-RU"/>
        </a:p>
      </dgm:t>
    </dgm:pt>
    <dgm:pt modelId="{47704EA5-8273-4AD3-8187-56B4B18A2AF1}" type="pres">
      <dgm:prSet presAssocID="{5B8E5184-8ECD-4809-AD30-58630726DAFA}" presName="hierChild4" presStyleCnt="0"/>
      <dgm:spPr/>
    </dgm:pt>
    <dgm:pt modelId="{7557E858-62B1-4953-9BD7-37FAA9F668EF}" type="pres">
      <dgm:prSet presAssocID="{7962EB79-F750-4F99-A7E1-210ED23B582A}" presName="Name50" presStyleLbl="parChTrans1D4" presStyleIdx="2" presStyleCnt="16"/>
      <dgm:spPr/>
      <dgm:t>
        <a:bodyPr/>
        <a:lstStyle/>
        <a:p>
          <a:endParaRPr lang="ru-RU"/>
        </a:p>
      </dgm:t>
    </dgm:pt>
    <dgm:pt modelId="{65CC2867-62E0-4CA2-A512-04CE1526107B}" type="pres">
      <dgm:prSet presAssocID="{E949C835-A836-48A6-8F5F-877ED071B098}" presName="hierRoot2" presStyleCnt="0">
        <dgm:presLayoutVars>
          <dgm:hierBranch val="r"/>
        </dgm:presLayoutVars>
      </dgm:prSet>
      <dgm:spPr/>
    </dgm:pt>
    <dgm:pt modelId="{7E8CC719-95CE-4214-BD54-1CF4A55A336C}" type="pres">
      <dgm:prSet presAssocID="{E949C835-A836-48A6-8F5F-877ED071B098}" presName="rootComposite" presStyleCnt="0"/>
      <dgm:spPr/>
    </dgm:pt>
    <dgm:pt modelId="{ACDE1DCF-2B50-4F09-AE5D-3184AEA6D328}" type="pres">
      <dgm:prSet presAssocID="{E949C835-A836-48A6-8F5F-877ED071B098}" presName="rootText" presStyleLbl="node4" presStyleIdx="2" presStyleCnt="16" custScaleX="474436" custScaleY="403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37FEAA-E749-4C6B-8673-A16D9DB1F8EA}" type="pres">
      <dgm:prSet presAssocID="{E949C835-A836-48A6-8F5F-877ED071B098}" presName="rootConnector" presStyleLbl="node4" presStyleIdx="2" presStyleCnt="16"/>
      <dgm:spPr/>
      <dgm:t>
        <a:bodyPr/>
        <a:lstStyle/>
        <a:p>
          <a:endParaRPr lang="ru-RU"/>
        </a:p>
      </dgm:t>
    </dgm:pt>
    <dgm:pt modelId="{30578CE4-9773-42F3-B186-0C52EF03C6D0}" type="pres">
      <dgm:prSet presAssocID="{E949C835-A836-48A6-8F5F-877ED071B098}" presName="hierChild4" presStyleCnt="0"/>
      <dgm:spPr/>
    </dgm:pt>
    <dgm:pt modelId="{47EBE165-F2A1-4F42-8F71-8465DA621804}" type="pres">
      <dgm:prSet presAssocID="{AFCD2019-BC5F-4936-900F-D98F6803F8D5}" presName="Name50" presStyleLbl="parChTrans1D4" presStyleIdx="3" presStyleCnt="16"/>
      <dgm:spPr/>
      <dgm:t>
        <a:bodyPr/>
        <a:lstStyle/>
        <a:p>
          <a:endParaRPr lang="ru-RU"/>
        </a:p>
      </dgm:t>
    </dgm:pt>
    <dgm:pt modelId="{7C3EB579-8050-4A60-B6ED-1998A95608DD}" type="pres">
      <dgm:prSet presAssocID="{A1CB36BA-02A4-46C1-82B8-CB229BD03416}" presName="hierRoot2" presStyleCnt="0">
        <dgm:presLayoutVars>
          <dgm:hierBranch val="r"/>
        </dgm:presLayoutVars>
      </dgm:prSet>
      <dgm:spPr/>
    </dgm:pt>
    <dgm:pt modelId="{C4CE5014-402C-4A1B-AA92-008365CD093B}" type="pres">
      <dgm:prSet presAssocID="{A1CB36BA-02A4-46C1-82B8-CB229BD03416}" presName="rootComposite" presStyleCnt="0"/>
      <dgm:spPr/>
    </dgm:pt>
    <dgm:pt modelId="{EC55B431-9AAC-4BC8-B44B-E1802D0804C6}" type="pres">
      <dgm:prSet presAssocID="{A1CB36BA-02A4-46C1-82B8-CB229BD03416}" presName="rootText" presStyleLbl="node4" presStyleIdx="3" presStyleCnt="16" custScaleX="319901" custScaleY="295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79325-8FE7-428A-A989-0546BB50B8F5}" type="pres">
      <dgm:prSet presAssocID="{A1CB36BA-02A4-46C1-82B8-CB229BD03416}" presName="rootConnector" presStyleLbl="node4" presStyleIdx="3" presStyleCnt="16"/>
      <dgm:spPr/>
      <dgm:t>
        <a:bodyPr/>
        <a:lstStyle/>
        <a:p>
          <a:endParaRPr lang="ru-RU"/>
        </a:p>
      </dgm:t>
    </dgm:pt>
    <dgm:pt modelId="{483FE909-5DE9-4155-BC49-8D62FF4AF2F1}" type="pres">
      <dgm:prSet presAssocID="{A1CB36BA-02A4-46C1-82B8-CB229BD03416}" presName="hierChild4" presStyleCnt="0"/>
      <dgm:spPr/>
    </dgm:pt>
    <dgm:pt modelId="{766EB5F0-AEED-47F4-BEB6-8136469FC31F}" type="pres">
      <dgm:prSet presAssocID="{A1CB36BA-02A4-46C1-82B8-CB229BD03416}" presName="hierChild5" presStyleCnt="0"/>
      <dgm:spPr/>
    </dgm:pt>
    <dgm:pt modelId="{4467E8A2-79FC-467B-BBFE-FB71EA57285C}" type="pres">
      <dgm:prSet presAssocID="{E949C835-A836-48A6-8F5F-877ED071B098}" presName="hierChild5" presStyleCnt="0"/>
      <dgm:spPr/>
    </dgm:pt>
    <dgm:pt modelId="{AC537F11-884F-43DD-B594-218AE149499B}" type="pres">
      <dgm:prSet presAssocID="{5B8E5184-8ECD-4809-AD30-58630726DAFA}" presName="hierChild5" presStyleCnt="0"/>
      <dgm:spPr/>
    </dgm:pt>
    <dgm:pt modelId="{8255C4D6-566B-4D72-891D-A9E0E1C9D2C4}" type="pres">
      <dgm:prSet presAssocID="{F90F79E3-6A8A-4351-B007-9C14F4CEA409}" presName="hierChild5" presStyleCnt="0"/>
      <dgm:spPr/>
    </dgm:pt>
    <dgm:pt modelId="{276AD543-6ACB-40D3-A022-860AA1C375B7}" type="pres">
      <dgm:prSet presAssocID="{51DED968-D8D4-4AFD-B559-6081BDB14A84}" presName="Name48" presStyleLbl="parChTrans1D2" presStyleIdx="1" presStyleCnt="2"/>
      <dgm:spPr/>
      <dgm:t>
        <a:bodyPr/>
        <a:lstStyle/>
        <a:p>
          <a:endParaRPr lang="ru-RU"/>
        </a:p>
      </dgm:t>
    </dgm:pt>
    <dgm:pt modelId="{7AFD62BF-614A-451C-B742-8B6B6E5D1B25}" type="pres">
      <dgm:prSet presAssocID="{9E185651-1AA4-489D-B121-2E9B320890ED}" presName="hierRoot2" presStyleCnt="0">
        <dgm:presLayoutVars>
          <dgm:hierBranch/>
        </dgm:presLayoutVars>
      </dgm:prSet>
      <dgm:spPr/>
    </dgm:pt>
    <dgm:pt modelId="{21FE6FED-34DD-4C11-906E-6345EBBD5BB0}" type="pres">
      <dgm:prSet presAssocID="{9E185651-1AA4-489D-B121-2E9B320890ED}" presName="rootComposite" presStyleCnt="0"/>
      <dgm:spPr/>
    </dgm:pt>
    <dgm:pt modelId="{B391DE4C-04CC-4258-89DC-DBCCF33C8C1A}" type="pres">
      <dgm:prSet presAssocID="{9E185651-1AA4-489D-B121-2E9B320890ED}" presName="rootText" presStyleLbl="node2" presStyleIdx="1" presStyleCnt="2" custScaleX="261351" custScaleY="295209" custLinFactNeighborX="-11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7943D-B138-4D40-A01F-0211B9D649AE}" type="pres">
      <dgm:prSet presAssocID="{9E185651-1AA4-489D-B121-2E9B320890ED}" presName="rootConnector" presStyleLbl="node2" presStyleIdx="1" presStyleCnt="2"/>
      <dgm:spPr/>
      <dgm:t>
        <a:bodyPr/>
        <a:lstStyle/>
        <a:p>
          <a:endParaRPr lang="ru-RU"/>
        </a:p>
      </dgm:t>
    </dgm:pt>
    <dgm:pt modelId="{70E24EDE-701F-496E-8C87-68DF7EED6B79}" type="pres">
      <dgm:prSet presAssocID="{9E185651-1AA4-489D-B121-2E9B320890ED}" presName="hierChild4" presStyleCnt="0"/>
      <dgm:spPr/>
    </dgm:pt>
    <dgm:pt modelId="{50EED250-1CA7-44DE-8F7F-D83E72BA3957}" type="pres">
      <dgm:prSet presAssocID="{4646E4FB-A11F-4421-A146-C073CCC08CDD}" presName="Name35" presStyleLbl="parChTrans1D3" presStyleIdx="2" presStyleCnt="6"/>
      <dgm:spPr/>
      <dgm:t>
        <a:bodyPr/>
        <a:lstStyle/>
        <a:p>
          <a:endParaRPr lang="ru-RU"/>
        </a:p>
      </dgm:t>
    </dgm:pt>
    <dgm:pt modelId="{1F6B78C1-2180-48A4-B303-D3FE15C6DA77}" type="pres">
      <dgm:prSet presAssocID="{4A69FD46-05EA-4192-A91C-E5044B6D0B3D}" presName="hierRoot2" presStyleCnt="0">
        <dgm:presLayoutVars>
          <dgm:hierBranch val="r"/>
        </dgm:presLayoutVars>
      </dgm:prSet>
      <dgm:spPr/>
    </dgm:pt>
    <dgm:pt modelId="{A4632698-0B26-492C-B19C-EF66665A18A0}" type="pres">
      <dgm:prSet presAssocID="{4A69FD46-05EA-4192-A91C-E5044B6D0B3D}" presName="rootComposite" presStyleCnt="0"/>
      <dgm:spPr/>
    </dgm:pt>
    <dgm:pt modelId="{83DC8941-F9EA-40BC-A83D-BDF489FA551C}" type="pres">
      <dgm:prSet presAssocID="{4A69FD46-05EA-4192-A91C-E5044B6D0B3D}" presName="rootText" presStyleLbl="node3" presStyleIdx="2" presStyleCnt="6" custScaleX="449273" custScaleY="342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BF5006-8F68-44D7-A644-198531A8E6FC}" type="pres">
      <dgm:prSet presAssocID="{4A69FD46-05EA-4192-A91C-E5044B6D0B3D}" presName="rootConnector" presStyleLbl="node3" presStyleIdx="2" presStyleCnt="6"/>
      <dgm:spPr/>
      <dgm:t>
        <a:bodyPr/>
        <a:lstStyle/>
        <a:p>
          <a:endParaRPr lang="ru-RU"/>
        </a:p>
      </dgm:t>
    </dgm:pt>
    <dgm:pt modelId="{56CB07A6-F56E-4BF5-A5E3-6BA58CE0E09E}" type="pres">
      <dgm:prSet presAssocID="{4A69FD46-05EA-4192-A91C-E5044B6D0B3D}" presName="hierChild4" presStyleCnt="0"/>
      <dgm:spPr/>
    </dgm:pt>
    <dgm:pt modelId="{0E360921-C4E5-41FF-A66A-98B08705985D}" type="pres">
      <dgm:prSet presAssocID="{B1C05A08-D42E-410B-AF43-5CE9DBDC542E}" presName="Name50" presStyleLbl="parChTrans1D4" presStyleIdx="4" presStyleCnt="16"/>
      <dgm:spPr/>
      <dgm:t>
        <a:bodyPr/>
        <a:lstStyle/>
        <a:p>
          <a:endParaRPr lang="ru-RU"/>
        </a:p>
      </dgm:t>
    </dgm:pt>
    <dgm:pt modelId="{769AC3A5-AB2C-4136-9B59-2A20EA82451C}" type="pres">
      <dgm:prSet presAssocID="{91719261-050E-4E3E-9F5C-0AC16C104AFF}" presName="hierRoot2" presStyleCnt="0">
        <dgm:presLayoutVars>
          <dgm:hierBranch val="r"/>
        </dgm:presLayoutVars>
      </dgm:prSet>
      <dgm:spPr/>
    </dgm:pt>
    <dgm:pt modelId="{2B0CF961-90B5-4BE3-B161-7DA03E7FB0C1}" type="pres">
      <dgm:prSet presAssocID="{91719261-050E-4E3E-9F5C-0AC16C104AFF}" presName="rootComposite" presStyleCnt="0"/>
      <dgm:spPr/>
    </dgm:pt>
    <dgm:pt modelId="{321AD320-353A-45F0-BB0D-2A55D081D01E}" type="pres">
      <dgm:prSet presAssocID="{91719261-050E-4E3E-9F5C-0AC16C104AFF}" presName="rootText" presStyleLbl="node4" presStyleIdx="4" presStyleCnt="16" custScaleX="291860" custScaleY="226551" custLinFactNeighborX="-19330" custLinFactNeighborY="3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08888-CAFC-4A73-883D-85C43AE8694A}" type="pres">
      <dgm:prSet presAssocID="{91719261-050E-4E3E-9F5C-0AC16C104AFF}" presName="rootConnector" presStyleLbl="node4" presStyleIdx="4" presStyleCnt="16"/>
      <dgm:spPr/>
      <dgm:t>
        <a:bodyPr/>
        <a:lstStyle/>
        <a:p>
          <a:endParaRPr lang="ru-RU"/>
        </a:p>
      </dgm:t>
    </dgm:pt>
    <dgm:pt modelId="{0396F45F-1115-4A72-A158-3D9F609D33F0}" type="pres">
      <dgm:prSet presAssocID="{91719261-050E-4E3E-9F5C-0AC16C104AFF}" presName="hierChild4" presStyleCnt="0"/>
      <dgm:spPr/>
    </dgm:pt>
    <dgm:pt modelId="{C9625759-59B6-43F6-9994-D21DFA2F3CB3}" type="pres">
      <dgm:prSet presAssocID="{14D4244F-327A-4B7F-A4EB-AED582632080}" presName="Name50" presStyleLbl="parChTrans1D4" presStyleIdx="5" presStyleCnt="16"/>
      <dgm:spPr/>
      <dgm:t>
        <a:bodyPr/>
        <a:lstStyle/>
        <a:p>
          <a:endParaRPr lang="ru-RU"/>
        </a:p>
      </dgm:t>
    </dgm:pt>
    <dgm:pt modelId="{0AEDF0ED-A5EB-4CF6-9C07-7FDF9D3957A0}" type="pres">
      <dgm:prSet presAssocID="{571BC038-B507-4DB9-9353-8D26A736D114}" presName="hierRoot2" presStyleCnt="0">
        <dgm:presLayoutVars>
          <dgm:hierBranch val="r"/>
        </dgm:presLayoutVars>
      </dgm:prSet>
      <dgm:spPr/>
    </dgm:pt>
    <dgm:pt modelId="{6E62A897-85B5-4676-8375-4A2183BC2D55}" type="pres">
      <dgm:prSet presAssocID="{571BC038-B507-4DB9-9353-8D26A736D114}" presName="rootComposite" presStyleCnt="0"/>
      <dgm:spPr/>
    </dgm:pt>
    <dgm:pt modelId="{F9B0CEA9-AC9C-4DFD-B211-3527277F93B7}" type="pres">
      <dgm:prSet presAssocID="{571BC038-B507-4DB9-9353-8D26A736D114}" presName="rootText" presStyleLbl="node4" presStyleIdx="5" presStyleCnt="16" custScaleX="450087" custScaleY="314459" custLinFactNeighborX="-26667" custLinFactNeighborY="14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73A89D-D2AF-47ED-97B6-799B2E6D577C}" type="pres">
      <dgm:prSet presAssocID="{571BC038-B507-4DB9-9353-8D26A736D114}" presName="rootConnector" presStyleLbl="node4" presStyleIdx="5" presStyleCnt="16"/>
      <dgm:spPr/>
      <dgm:t>
        <a:bodyPr/>
        <a:lstStyle/>
        <a:p>
          <a:endParaRPr lang="ru-RU"/>
        </a:p>
      </dgm:t>
    </dgm:pt>
    <dgm:pt modelId="{8920CC6D-7011-458E-A83B-17F5F001EFBF}" type="pres">
      <dgm:prSet presAssocID="{571BC038-B507-4DB9-9353-8D26A736D114}" presName="hierChild4" presStyleCnt="0"/>
      <dgm:spPr/>
    </dgm:pt>
    <dgm:pt modelId="{9D85B346-D2A4-43DF-A5A6-65D493CAD087}" type="pres">
      <dgm:prSet presAssocID="{B30BC2CB-0C48-42D8-B7C8-EEAC8004B55F}" presName="Name50" presStyleLbl="parChTrans1D4" presStyleIdx="6" presStyleCnt="16"/>
      <dgm:spPr/>
      <dgm:t>
        <a:bodyPr/>
        <a:lstStyle/>
        <a:p>
          <a:endParaRPr lang="ru-RU"/>
        </a:p>
      </dgm:t>
    </dgm:pt>
    <dgm:pt modelId="{DC355AE5-7F7C-4466-9B25-1F66FE684A57}" type="pres">
      <dgm:prSet presAssocID="{B3441FD0-46BC-48AE-8AF5-15BC058FD7B6}" presName="hierRoot2" presStyleCnt="0">
        <dgm:presLayoutVars>
          <dgm:hierBranch val="r"/>
        </dgm:presLayoutVars>
      </dgm:prSet>
      <dgm:spPr/>
    </dgm:pt>
    <dgm:pt modelId="{C3C95FA1-ADBD-44BB-9DD0-0CD5E07A709A}" type="pres">
      <dgm:prSet presAssocID="{B3441FD0-46BC-48AE-8AF5-15BC058FD7B6}" presName="rootComposite" presStyleCnt="0"/>
      <dgm:spPr/>
    </dgm:pt>
    <dgm:pt modelId="{85992FA9-65F2-4A88-91D0-A2628610B775}" type="pres">
      <dgm:prSet presAssocID="{B3441FD0-46BC-48AE-8AF5-15BC058FD7B6}" presName="rootText" presStyleLbl="node4" presStyleIdx="6" presStyleCnt="16" custScaleX="305126" custScaleY="272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6D921-098B-43CB-A221-E554DAB5474D}" type="pres">
      <dgm:prSet presAssocID="{B3441FD0-46BC-48AE-8AF5-15BC058FD7B6}" presName="rootConnector" presStyleLbl="node4" presStyleIdx="6" presStyleCnt="16"/>
      <dgm:spPr/>
      <dgm:t>
        <a:bodyPr/>
        <a:lstStyle/>
        <a:p>
          <a:endParaRPr lang="ru-RU"/>
        </a:p>
      </dgm:t>
    </dgm:pt>
    <dgm:pt modelId="{8EE82348-6ED6-416D-8782-8F5F14038D30}" type="pres">
      <dgm:prSet presAssocID="{B3441FD0-46BC-48AE-8AF5-15BC058FD7B6}" presName="hierChild4" presStyleCnt="0"/>
      <dgm:spPr/>
    </dgm:pt>
    <dgm:pt modelId="{DE142961-4738-496F-BB89-B38C7E3E3B2A}" type="pres">
      <dgm:prSet presAssocID="{B3441FD0-46BC-48AE-8AF5-15BC058FD7B6}" presName="hierChild5" presStyleCnt="0"/>
      <dgm:spPr/>
    </dgm:pt>
    <dgm:pt modelId="{A59DDA65-9508-4457-BCC1-09902727D239}" type="pres">
      <dgm:prSet presAssocID="{571BC038-B507-4DB9-9353-8D26A736D114}" presName="hierChild5" presStyleCnt="0"/>
      <dgm:spPr/>
    </dgm:pt>
    <dgm:pt modelId="{D0055E16-8723-4A56-9AB0-8486F07B036E}" type="pres">
      <dgm:prSet presAssocID="{91719261-050E-4E3E-9F5C-0AC16C104AFF}" presName="hierChild5" presStyleCnt="0"/>
      <dgm:spPr/>
    </dgm:pt>
    <dgm:pt modelId="{0EE618DC-568D-4907-B88F-8C949C627AB7}" type="pres">
      <dgm:prSet presAssocID="{B3AC5A93-EA1C-4FDC-BF27-AF82AA34CE7A}" presName="Name50" presStyleLbl="parChTrans1D4" presStyleIdx="7" presStyleCnt="16"/>
      <dgm:spPr/>
      <dgm:t>
        <a:bodyPr/>
        <a:lstStyle/>
        <a:p>
          <a:endParaRPr lang="ru-RU"/>
        </a:p>
      </dgm:t>
    </dgm:pt>
    <dgm:pt modelId="{46972149-8945-435E-B417-9B28D982BB97}" type="pres">
      <dgm:prSet presAssocID="{D1003CB3-BCF4-4817-B90A-780D710BB1DE}" presName="hierRoot2" presStyleCnt="0">
        <dgm:presLayoutVars>
          <dgm:hierBranch val="r"/>
        </dgm:presLayoutVars>
      </dgm:prSet>
      <dgm:spPr/>
    </dgm:pt>
    <dgm:pt modelId="{C6FEB986-F311-4634-A43D-3E0C5F56E5F8}" type="pres">
      <dgm:prSet presAssocID="{D1003CB3-BCF4-4817-B90A-780D710BB1DE}" presName="rootComposite" presStyleCnt="0"/>
      <dgm:spPr/>
    </dgm:pt>
    <dgm:pt modelId="{644CC77B-39C5-485D-88F8-10781202CBC3}" type="pres">
      <dgm:prSet presAssocID="{D1003CB3-BCF4-4817-B90A-780D710BB1DE}" presName="rootText" presStyleLbl="node4" presStyleIdx="7" presStyleCnt="16" custScaleX="487098" custScaleY="386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9EEDF8-EAB7-40E4-8EB4-222184F004D8}" type="pres">
      <dgm:prSet presAssocID="{D1003CB3-BCF4-4817-B90A-780D710BB1DE}" presName="rootConnector" presStyleLbl="node4" presStyleIdx="7" presStyleCnt="16"/>
      <dgm:spPr/>
      <dgm:t>
        <a:bodyPr/>
        <a:lstStyle/>
        <a:p>
          <a:endParaRPr lang="ru-RU"/>
        </a:p>
      </dgm:t>
    </dgm:pt>
    <dgm:pt modelId="{F519C5CF-91A4-4A09-BC3E-5DAE66A6FE71}" type="pres">
      <dgm:prSet presAssocID="{D1003CB3-BCF4-4817-B90A-780D710BB1DE}" presName="hierChild4" presStyleCnt="0"/>
      <dgm:spPr/>
    </dgm:pt>
    <dgm:pt modelId="{A23E7F3A-F342-49CC-8889-62007B5BBBD0}" type="pres">
      <dgm:prSet presAssocID="{63F924B2-2C41-4F5F-887A-C838A6E77A48}" presName="Name50" presStyleLbl="parChTrans1D4" presStyleIdx="8" presStyleCnt="16"/>
      <dgm:spPr/>
      <dgm:t>
        <a:bodyPr/>
        <a:lstStyle/>
        <a:p>
          <a:endParaRPr lang="ru-RU"/>
        </a:p>
      </dgm:t>
    </dgm:pt>
    <dgm:pt modelId="{AADB1279-96F0-46F4-97D5-1A9360E9D271}" type="pres">
      <dgm:prSet presAssocID="{4FFFB25D-3CB0-4BD8-AF2C-16B90CC287F4}" presName="hierRoot2" presStyleCnt="0">
        <dgm:presLayoutVars>
          <dgm:hierBranch val="r"/>
        </dgm:presLayoutVars>
      </dgm:prSet>
      <dgm:spPr/>
    </dgm:pt>
    <dgm:pt modelId="{418E0091-2BBA-495A-8471-3F83DF61F7C0}" type="pres">
      <dgm:prSet presAssocID="{4FFFB25D-3CB0-4BD8-AF2C-16B90CC287F4}" presName="rootComposite" presStyleCnt="0"/>
      <dgm:spPr/>
    </dgm:pt>
    <dgm:pt modelId="{5F6011F9-9D41-4343-84EE-539262C1A0D7}" type="pres">
      <dgm:prSet presAssocID="{4FFFB25D-3CB0-4BD8-AF2C-16B90CC287F4}" presName="rootText" presStyleLbl="node4" presStyleIdx="8" presStyleCnt="16" custScaleX="410214" custScaleY="303147" custLinFactNeighborX="-13584" custLinFactNeighborY="-5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9D148-6752-402D-AE58-9EB149D4FF31}" type="pres">
      <dgm:prSet presAssocID="{4FFFB25D-3CB0-4BD8-AF2C-16B90CC287F4}" presName="rootConnector" presStyleLbl="node4" presStyleIdx="8" presStyleCnt="16"/>
      <dgm:spPr/>
      <dgm:t>
        <a:bodyPr/>
        <a:lstStyle/>
        <a:p>
          <a:endParaRPr lang="ru-RU"/>
        </a:p>
      </dgm:t>
    </dgm:pt>
    <dgm:pt modelId="{6F450528-35F7-4F57-861C-72E9A6ABAC1A}" type="pres">
      <dgm:prSet presAssocID="{4FFFB25D-3CB0-4BD8-AF2C-16B90CC287F4}" presName="hierChild4" presStyleCnt="0"/>
      <dgm:spPr/>
    </dgm:pt>
    <dgm:pt modelId="{A97A8AF0-559C-4D9A-B9AC-16E406A7DAB1}" type="pres">
      <dgm:prSet presAssocID="{4FFFB25D-3CB0-4BD8-AF2C-16B90CC287F4}" presName="hierChild5" presStyleCnt="0"/>
      <dgm:spPr/>
    </dgm:pt>
    <dgm:pt modelId="{5183777A-0280-44C6-9A99-87B1DC1E073D}" type="pres">
      <dgm:prSet presAssocID="{D1003CB3-BCF4-4817-B90A-780D710BB1DE}" presName="hierChild5" presStyleCnt="0"/>
      <dgm:spPr/>
    </dgm:pt>
    <dgm:pt modelId="{2F1F07FF-10EB-4E26-BE08-0DD0444BEDB1}" type="pres">
      <dgm:prSet presAssocID="{4A69FD46-05EA-4192-A91C-E5044B6D0B3D}" presName="hierChild5" presStyleCnt="0"/>
      <dgm:spPr/>
    </dgm:pt>
    <dgm:pt modelId="{71D74E28-0260-4DD2-816A-BF4F184F4B1B}" type="pres">
      <dgm:prSet presAssocID="{46119CF0-0D20-489A-A7D3-F20575CFC0D1}" presName="Name35" presStyleLbl="parChTrans1D3" presStyleIdx="3" presStyleCnt="6"/>
      <dgm:spPr/>
      <dgm:t>
        <a:bodyPr/>
        <a:lstStyle/>
        <a:p>
          <a:endParaRPr lang="ru-RU"/>
        </a:p>
      </dgm:t>
    </dgm:pt>
    <dgm:pt modelId="{D3AD5395-11D3-4052-9D1A-D49DD01FAF92}" type="pres">
      <dgm:prSet presAssocID="{6BBE0289-D1B6-40EE-8D22-89262902EBA3}" presName="hierRoot2" presStyleCnt="0">
        <dgm:presLayoutVars>
          <dgm:hierBranch val="r"/>
        </dgm:presLayoutVars>
      </dgm:prSet>
      <dgm:spPr/>
    </dgm:pt>
    <dgm:pt modelId="{DDE51A44-ABC3-4B8B-A24B-3E6BCC6C6F1F}" type="pres">
      <dgm:prSet presAssocID="{6BBE0289-D1B6-40EE-8D22-89262902EBA3}" presName="rootComposite" presStyleCnt="0"/>
      <dgm:spPr/>
    </dgm:pt>
    <dgm:pt modelId="{3ABA490D-2170-409C-AAC2-DB241AB9C5B2}" type="pres">
      <dgm:prSet presAssocID="{6BBE0289-D1B6-40EE-8D22-89262902EBA3}" presName="rootText" presStyleLbl="node3" presStyleIdx="3" presStyleCnt="6" custScaleX="231534" custScaleY="216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A855DF-A4B8-44FC-A44C-718A39CFD5C1}" type="pres">
      <dgm:prSet presAssocID="{6BBE0289-D1B6-40EE-8D22-89262902EBA3}" presName="rootConnector" presStyleLbl="node3" presStyleIdx="3" presStyleCnt="6"/>
      <dgm:spPr/>
      <dgm:t>
        <a:bodyPr/>
        <a:lstStyle/>
        <a:p>
          <a:endParaRPr lang="ru-RU"/>
        </a:p>
      </dgm:t>
    </dgm:pt>
    <dgm:pt modelId="{26CCAF8E-290B-4692-9BA1-8EDD1D3E931C}" type="pres">
      <dgm:prSet presAssocID="{6BBE0289-D1B6-40EE-8D22-89262902EBA3}" presName="hierChild4" presStyleCnt="0"/>
      <dgm:spPr/>
    </dgm:pt>
    <dgm:pt modelId="{1BB98141-B283-469C-9BCE-82BBAF6F71FC}" type="pres">
      <dgm:prSet presAssocID="{9C12220F-E1CC-493F-BD39-7A7E699A9FED}" presName="Name50" presStyleLbl="parChTrans1D4" presStyleIdx="9" presStyleCnt="16"/>
      <dgm:spPr/>
      <dgm:t>
        <a:bodyPr/>
        <a:lstStyle/>
        <a:p>
          <a:endParaRPr lang="ru-RU"/>
        </a:p>
      </dgm:t>
    </dgm:pt>
    <dgm:pt modelId="{DA4BA0B3-267D-4FA5-B628-588BBCCF50E0}" type="pres">
      <dgm:prSet presAssocID="{7352B369-2225-4ABE-9121-81130A299A7F}" presName="hierRoot2" presStyleCnt="0">
        <dgm:presLayoutVars>
          <dgm:hierBranch val="r"/>
        </dgm:presLayoutVars>
      </dgm:prSet>
      <dgm:spPr/>
    </dgm:pt>
    <dgm:pt modelId="{7B2931A9-53C5-4118-9643-7CC69303C58A}" type="pres">
      <dgm:prSet presAssocID="{7352B369-2225-4ABE-9121-81130A299A7F}" presName="rootComposite" presStyleCnt="0"/>
      <dgm:spPr/>
    </dgm:pt>
    <dgm:pt modelId="{92274E81-E25D-4101-985A-F9B081711D43}" type="pres">
      <dgm:prSet presAssocID="{7352B369-2225-4ABE-9121-81130A299A7F}" presName="rootText" presStyleLbl="node4" presStyleIdx="9" presStyleCnt="16" custScaleX="397000" custScaleY="331165" custLinFactNeighborX="-22332" custLinFactNeighborY="-4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FAC9E0-000E-455A-A391-56EA7ADDC712}" type="pres">
      <dgm:prSet presAssocID="{7352B369-2225-4ABE-9121-81130A299A7F}" presName="rootConnector" presStyleLbl="node4" presStyleIdx="9" presStyleCnt="16"/>
      <dgm:spPr/>
      <dgm:t>
        <a:bodyPr/>
        <a:lstStyle/>
        <a:p>
          <a:endParaRPr lang="ru-RU"/>
        </a:p>
      </dgm:t>
    </dgm:pt>
    <dgm:pt modelId="{8DBE8ABF-AE2F-42FA-BC9A-58C7F2833564}" type="pres">
      <dgm:prSet presAssocID="{7352B369-2225-4ABE-9121-81130A299A7F}" presName="hierChild4" presStyleCnt="0"/>
      <dgm:spPr/>
    </dgm:pt>
    <dgm:pt modelId="{CD432EF2-3C6D-46F8-A16D-F097F0CBAC0C}" type="pres">
      <dgm:prSet presAssocID="{7E262523-4077-4CFC-92B2-BE1C8C559311}" presName="Name50" presStyleLbl="parChTrans1D4" presStyleIdx="10" presStyleCnt="16"/>
      <dgm:spPr/>
      <dgm:t>
        <a:bodyPr/>
        <a:lstStyle/>
        <a:p>
          <a:endParaRPr lang="ru-RU"/>
        </a:p>
      </dgm:t>
    </dgm:pt>
    <dgm:pt modelId="{A912866A-E0BF-4B9B-99F0-D01311C9A0A5}" type="pres">
      <dgm:prSet presAssocID="{90E6C23A-0FCC-42FE-BA8F-E36D57109C50}" presName="hierRoot2" presStyleCnt="0">
        <dgm:presLayoutVars>
          <dgm:hierBranch val="r"/>
        </dgm:presLayoutVars>
      </dgm:prSet>
      <dgm:spPr/>
    </dgm:pt>
    <dgm:pt modelId="{5B1F104D-E694-409E-8EDE-92361A116A55}" type="pres">
      <dgm:prSet presAssocID="{90E6C23A-0FCC-42FE-BA8F-E36D57109C50}" presName="rootComposite" presStyleCnt="0"/>
      <dgm:spPr/>
    </dgm:pt>
    <dgm:pt modelId="{EBD3CBD8-9EF6-406D-8424-D0316E6CFB4A}" type="pres">
      <dgm:prSet presAssocID="{90E6C23A-0FCC-42FE-BA8F-E36D57109C50}" presName="rootText" presStyleLbl="node4" presStyleIdx="10" presStyleCnt="16" custScaleX="396770" custScaleY="284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86577A-C030-499F-AEF1-39FA618D5849}" type="pres">
      <dgm:prSet presAssocID="{90E6C23A-0FCC-42FE-BA8F-E36D57109C50}" presName="rootConnector" presStyleLbl="node4" presStyleIdx="10" presStyleCnt="16"/>
      <dgm:spPr/>
      <dgm:t>
        <a:bodyPr/>
        <a:lstStyle/>
        <a:p>
          <a:endParaRPr lang="ru-RU"/>
        </a:p>
      </dgm:t>
    </dgm:pt>
    <dgm:pt modelId="{4B1A193E-979D-4F37-BEDE-E421C7AA0670}" type="pres">
      <dgm:prSet presAssocID="{90E6C23A-0FCC-42FE-BA8F-E36D57109C50}" presName="hierChild4" presStyleCnt="0"/>
      <dgm:spPr/>
    </dgm:pt>
    <dgm:pt modelId="{B738D7B7-3C2A-461B-8A89-C2913AE09E4E}" type="pres">
      <dgm:prSet presAssocID="{90E6C23A-0FCC-42FE-BA8F-E36D57109C50}" presName="hierChild5" presStyleCnt="0"/>
      <dgm:spPr/>
    </dgm:pt>
    <dgm:pt modelId="{D8FC52DE-4297-4DFD-A03E-4987E07F2C45}" type="pres">
      <dgm:prSet presAssocID="{7352B369-2225-4ABE-9121-81130A299A7F}" presName="hierChild5" presStyleCnt="0"/>
      <dgm:spPr/>
    </dgm:pt>
    <dgm:pt modelId="{604E844E-8409-43CB-95C8-91C362CB5758}" type="pres">
      <dgm:prSet presAssocID="{913312E2-2723-4DA4-B935-3709602D663B}" presName="Name50" presStyleLbl="parChTrans1D4" presStyleIdx="11" presStyleCnt="16"/>
      <dgm:spPr/>
      <dgm:t>
        <a:bodyPr/>
        <a:lstStyle/>
        <a:p>
          <a:endParaRPr lang="ru-RU"/>
        </a:p>
      </dgm:t>
    </dgm:pt>
    <dgm:pt modelId="{58C9A5E0-9964-43D8-B77E-8586462CE848}" type="pres">
      <dgm:prSet presAssocID="{B648E99F-285B-4EA1-97F0-3AFFCE3FBA4A}" presName="hierRoot2" presStyleCnt="0">
        <dgm:presLayoutVars>
          <dgm:hierBranch val="r"/>
        </dgm:presLayoutVars>
      </dgm:prSet>
      <dgm:spPr/>
    </dgm:pt>
    <dgm:pt modelId="{B7AF464D-5887-4606-8BBF-F6156AFF3675}" type="pres">
      <dgm:prSet presAssocID="{B648E99F-285B-4EA1-97F0-3AFFCE3FBA4A}" presName="rootComposite" presStyleCnt="0"/>
      <dgm:spPr/>
    </dgm:pt>
    <dgm:pt modelId="{6747F30A-FC53-403D-8C9B-BA1F85F1B2F5}" type="pres">
      <dgm:prSet presAssocID="{B648E99F-285B-4EA1-97F0-3AFFCE3FBA4A}" presName="rootText" presStyleLbl="node4" presStyleIdx="11" presStyleCnt="16" custScaleX="452197" custScaleY="356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C025D7-D844-49D9-90FD-51D2F774336E}" type="pres">
      <dgm:prSet presAssocID="{B648E99F-285B-4EA1-97F0-3AFFCE3FBA4A}" presName="rootConnector" presStyleLbl="node4" presStyleIdx="11" presStyleCnt="16"/>
      <dgm:spPr/>
      <dgm:t>
        <a:bodyPr/>
        <a:lstStyle/>
        <a:p>
          <a:endParaRPr lang="ru-RU"/>
        </a:p>
      </dgm:t>
    </dgm:pt>
    <dgm:pt modelId="{AFC58C06-BC9C-42E3-8426-0DA187CA5D80}" type="pres">
      <dgm:prSet presAssocID="{B648E99F-285B-4EA1-97F0-3AFFCE3FBA4A}" presName="hierChild4" presStyleCnt="0"/>
      <dgm:spPr/>
    </dgm:pt>
    <dgm:pt modelId="{ED13469A-78B4-412B-B2FB-B001652F7335}" type="pres">
      <dgm:prSet presAssocID="{B86BCE54-1ACA-49E7-87E6-A7EADB3BF95F}" presName="Name50" presStyleLbl="parChTrans1D4" presStyleIdx="12" presStyleCnt="16"/>
      <dgm:spPr/>
      <dgm:t>
        <a:bodyPr/>
        <a:lstStyle/>
        <a:p>
          <a:endParaRPr lang="ru-RU"/>
        </a:p>
      </dgm:t>
    </dgm:pt>
    <dgm:pt modelId="{D3D1307F-DBAE-4CF3-834A-90C4A7F8DC7A}" type="pres">
      <dgm:prSet presAssocID="{C6CFDB66-CC7B-490E-927B-AFDF26BF30DB}" presName="hierRoot2" presStyleCnt="0">
        <dgm:presLayoutVars>
          <dgm:hierBranch val="r"/>
        </dgm:presLayoutVars>
      </dgm:prSet>
      <dgm:spPr/>
    </dgm:pt>
    <dgm:pt modelId="{E41FF442-CF23-409B-AC28-CBCC48140CAB}" type="pres">
      <dgm:prSet presAssocID="{C6CFDB66-CC7B-490E-927B-AFDF26BF30DB}" presName="rootComposite" presStyleCnt="0"/>
      <dgm:spPr/>
    </dgm:pt>
    <dgm:pt modelId="{5EA19A94-88A5-41CB-AFA9-C246846EED29}" type="pres">
      <dgm:prSet presAssocID="{C6CFDB66-CC7B-490E-927B-AFDF26BF30DB}" presName="rootText" presStyleLbl="node4" presStyleIdx="12" presStyleCnt="16" custScaleX="440344" custScaleY="319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CD94F0-93DF-4AE5-9E31-DC224B06AEBB}" type="pres">
      <dgm:prSet presAssocID="{C6CFDB66-CC7B-490E-927B-AFDF26BF30DB}" presName="rootConnector" presStyleLbl="node4" presStyleIdx="12" presStyleCnt="16"/>
      <dgm:spPr/>
      <dgm:t>
        <a:bodyPr/>
        <a:lstStyle/>
        <a:p>
          <a:endParaRPr lang="ru-RU"/>
        </a:p>
      </dgm:t>
    </dgm:pt>
    <dgm:pt modelId="{2BA1ED93-BEB5-4532-9137-EAD305D36AD6}" type="pres">
      <dgm:prSet presAssocID="{C6CFDB66-CC7B-490E-927B-AFDF26BF30DB}" presName="hierChild4" presStyleCnt="0"/>
      <dgm:spPr/>
    </dgm:pt>
    <dgm:pt modelId="{37165857-A305-48CA-AA05-3C3919D0FACE}" type="pres">
      <dgm:prSet presAssocID="{C6CFDB66-CC7B-490E-927B-AFDF26BF30DB}" presName="hierChild5" presStyleCnt="0"/>
      <dgm:spPr/>
    </dgm:pt>
    <dgm:pt modelId="{CFFC47CD-7854-4EAA-9CB5-AD02B7CD1E2B}" type="pres">
      <dgm:prSet presAssocID="{B648E99F-285B-4EA1-97F0-3AFFCE3FBA4A}" presName="hierChild5" presStyleCnt="0"/>
      <dgm:spPr/>
    </dgm:pt>
    <dgm:pt modelId="{2BEAFF2E-4F5D-4897-BA75-0F439A1D8A09}" type="pres">
      <dgm:prSet presAssocID="{6BBE0289-D1B6-40EE-8D22-89262902EBA3}" presName="hierChild5" presStyleCnt="0"/>
      <dgm:spPr/>
    </dgm:pt>
    <dgm:pt modelId="{B844DAD0-9E5C-4A5C-81E6-B545FFC8420E}" type="pres">
      <dgm:prSet presAssocID="{5A871770-20CC-4C8B-A3A2-3195A08605E0}" presName="Name35" presStyleLbl="parChTrans1D3" presStyleIdx="4" presStyleCnt="6"/>
      <dgm:spPr/>
      <dgm:t>
        <a:bodyPr/>
        <a:lstStyle/>
        <a:p>
          <a:endParaRPr lang="ru-RU"/>
        </a:p>
      </dgm:t>
    </dgm:pt>
    <dgm:pt modelId="{6D2CCE7C-A25D-4DCB-9EC0-7A095742E673}" type="pres">
      <dgm:prSet presAssocID="{3830C45F-94B6-47B0-8200-C8DA5FE49E9F}" presName="hierRoot2" presStyleCnt="0">
        <dgm:presLayoutVars>
          <dgm:hierBranch val="r"/>
        </dgm:presLayoutVars>
      </dgm:prSet>
      <dgm:spPr/>
    </dgm:pt>
    <dgm:pt modelId="{5C1D2B38-A22A-4E27-913A-8C4374DF1CD6}" type="pres">
      <dgm:prSet presAssocID="{3830C45F-94B6-47B0-8200-C8DA5FE49E9F}" presName="rootComposite" presStyleCnt="0"/>
      <dgm:spPr/>
    </dgm:pt>
    <dgm:pt modelId="{36BD3144-9F43-432F-9336-19BAEAD73E2D}" type="pres">
      <dgm:prSet presAssocID="{3830C45F-94B6-47B0-8200-C8DA5FE49E9F}" presName="rootText" presStyleLbl="node3" presStyleIdx="4" presStyleCnt="6" custScaleX="303518" custScaleY="209272" custLinFactNeighborX="-1853" custLinFactNeighborY="11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51A98D-A4BD-41B9-A249-BDBE1627A8E7}" type="pres">
      <dgm:prSet presAssocID="{3830C45F-94B6-47B0-8200-C8DA5FE49E9F}" presName="rootConnector" presStyleLbl="node3" presStyleIdx="4" presStyleCnt="6"/>
      <dgm:spPr/>
      <dgm:t>
        <a:bodyPr/>
        <a:lstStyle/>
        <a:p>
          <a:endParaRPr lang="ru-RU"/>
        </a:p>
      </dgm:t>
    </dgm:pt>
    <dgm:pt modelId="{493036F8-EC8A-4058-91EA-2306018F2B10}" type="pres">
      <dgm:prSet presAssocID="{3830C45F-94B6-47B0-8200-C8DA5FE49E9F}" presName="hierChild4" presStyleCnt="0"/>
      <dgm:spPr/>
    </dgm:pt>
    <dgm:pt modelId="{634591CA-8599-438E-8340-1D24B6075875}" type="pres">
      <dgm:prSet presAssocID="{CF5B2963-EF55-4F4F-B8FC-E9E837B2F8C9}" presName="Name50" presStyleLbl="parChTrans1D4" presStyleIdx="13" presStyleCnt="16"/>
      <dgm:spPr/>
      <dgm:t>
        <a:bodyPr/>
        <a:lstStyle/>
        <a:p>
          <a:endParaRPr lang="ru-RU"/>
        </a:p>
      </dgm:t>
    </dgm:pt>
    <dgm:pt modelId="{9BE2042E-1E76-463D-ACD5-FFF0AF0FE552}" type="pres">
      <dgm:prSet presAssocID="{5B71AC16-F08E-4E43-A213-EDA0F6240E24}" presName="hierRoot2" presStyleCnt="0">
        <dgm:presLayoutVars>
          <dgm:hierBranch val="r"/>
        </dgm:presLayoutVars>
      </dgm:prSet>
      <dgm:spPr/>
    </dgm:pt>
    <dgm:pt modelId="{A32A2318-0DE1-45F2-8529-FEEDA7D2C77D}" type="pres">
      <dgm:prSet presAssocID="{5B71AC16-F08E-4E43-A213-EDA0F6240E24}" presName="rootComposite" presStyleCnt="0"/>
      <dgm:spPr/>
    </dgm:pt>
    <dgm:pt modelId="{A79AAFB5-072B-4A80-BC72-B64C74773958}" type="pres">
      <dgm:prSet presAssocID="{5B71AC16-F08E-4E43-A213-EDA0F6240E24}" presName="rootText" presStyleLbl="node4" presStyleIdx="13" presStyleCnt="16" custScaleX="245631" custScaleY="352419" custLinFactNeighborX="-21009" custLinFactNeighborY="12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563BE8-A0A3-4CE3-834B-FC41FFC8AC5E}" type="pres">
      <dgm:prSet presAssocID="{5B71AC16-F08E-4E43-A213-EDA0F6240E24}" presName="rootConnector" presStyleLbl="node4" presStyleIdx="13" presStyleCnt="16"/>
      <dgm:spPr/>
      <dgm:t>
        <a:bodyPr/>
        <a:lstStyle/>
        <a:p>
          <a:endParaRPr lang="ru-RU"/>
        </a:p>
      </dgm:t>
    </dgm:pt>
    <dgm:pt modelId="{2B76C616-E35A-4926-B38D-A691696A6A8E}" type="pres">
      <dgm:prSet presAssocID="{5B71AC16-F08E-4E43-A213-EDA0F6240E24}" presName="hierChild4" presStyleCnt="0"/>
      <dgm:spPr/>
    </dgm:pt>
    <dgm:pt modelId="{C36B9D55-A4C5-45DD-9F1A-72BDFC5CD917}" type="pres">
      <dgm:prSet presAssocID="{5B71AC16-F08E-4E43-A213-EDA0F6240E24}" presName="hierChild5" presStyleCnt="0"/>
      <dgm:spPr/>
    </dgm:pt>
    <dgm:pt modelId="{CCD4A4A3-300C-4CB1-9670-3491FA3F6355}" type="pres">
      <dgm:prSet presAssocID="{3830C45F-94B6-47B0-8200-C8DA5FE49E9F}" presName="hierChild5" presStyleCnt="0"/>
      <dgm:spPr/>
    </dgm:pt>
    <dgm:pt modelId="{5D483854-3C78-4235-B0AD-F2A0EAAB0D00}" type="pres">
      <dgm:prSet presAssocID="{6211B4E9-5C71-4BD6-9D23-6780573D622A}" presName="Name35" presStyleLbl="parChTrans1D3" presStyleIdx="5" presStyleCnt="6"/>
      <dgm:spPr/>
      <dgm:t>
        <a:bodyPr/>
        <a:lstStyle/>
        <a:p>
          <a:endParaRPr lang="ru-RU"/>
        </a:p>
      </dgm:t>
    </dgm:pt>
    <dgm:pt modelId="{32B5BC73-37F9-4BAB-953B-18FB5FBE5C46}" type="pres">
      <dgm:prSet presAssocID="{2077D3CD-B4C2-4851-AB42-C96F9E6B9105}" presName="hierRoot2" presStyleCnt="0">
        <dgm:presLayoutVars>
          <dgm:hierBranch val="r"/>
        </dgm:presLayoutVars>
      </dgm:prSet>
      <dgm:spPr/>
    </dgm:pt>
    <dgm:pt modelId="{1366BC09-192C-46EF-941E-CA5798D08346}" type="pres">
      <dgm:prSet presAssocID="{2077D3CD-B4C2-4851-AB42-C96F9E6B9105}" presName="rootComposite" presStyleCnt="0"/>
      <dgm:spPr/>
    </dgm:pt>
    <dgm:pt modelId="{8B583AE3-8E1E-427E-9218-AA29C95D0055}" type="pres">
      <dgm:prSet presAssocID="{2077D3CD-B4C2-4851-AB42-C96F9E6B9105}" presName="rootText" presStyleLbl="node3" presStyleIdx="5" presStyleCnt="6" custScaleX="147005" custScaleY="200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00F74-7949-4DE3-B9D8-9689A2CDCD87}" type="pres">
      <dgm:prSet presAssocID="{2077D3CD-B4C2-4851-AB42-C96F9E6B9105}" presName="rootConnector" presStyleLbl="node3" presStyleIdx="5" presStyleCnt="6"/>
      <dgm:spPr/>
      <dgm:t>
        <a:bodyPr/>
        <a:lstStyle/>
        <a:p>
          <a:endParaRPr lang="ru-RU"/>
        </a:p>
      </dgm:t>
    </dgm:pt>
    <dgm:pt modelId="{21B7A4F0-687D-44C4-A2CE-C5746E01EA1F}" type="pres">
      <dgm:prSet presAssocID="{2077D3CD-B4C2-4851-AB42-C96F9E6B9105}" presName="hierChild4" presStyleCnt="0"/>
      <dgm:spPr/>
    </dgm:pt>
    <dgm:pt modelId="{93E0F981-6A42-4D82-BBC2-AEB75822DBD8}" type="pres">
      <dgm:prSet presAssocID="{61F22300-FA14-492F-A7C0-5BD1469C6D0C}" presName="Name50" presStyleLbl="parChTrans1D4" presStyleIdx="14" presStyleCnt="16"/>
      <dgm:spPr/>
      <dgm:t>
        <a:bodyPr/>
        <a:lstStyle/>
        <a:p>
          <a:endParaRPr lang="ru-RU"/>
        </a:p>
      </dgm:t>
    </dgm:pt>
    <dgm:pt modelId="{46877E20-AA88-48B3-9012-30BA77229936}" type="pres">
      <dgm:prSet presAssocID="{E7AED3C1-AB2D-44B6-9788-E36330B13142}" presName="hierRoot2" presStyleCnt="0">
        <dgm:presLayoutVars>
          <dgm:hierBranch val="r"/>
        </dgm:presLayoutVars>
      </dgm:prSet>
      <dgm:spPr/>
    </dgm:pt>
    <dgm:pt modelId="{8131FE9D-4C89-4994-ACEC-D6BE9090C9F6}" type="pres">
      <dgm:prSet presAssocID="{E7AED3C1-AB2D-44B6-9788-E36330B13142}" presName="rootComposite" presStyleCnt="0"/>
      <dgm:spPr/>
    </dgm:pt>
    <dgm:pt modelId="{77F9E4D8-310B-4BAC-B5C9-543A8DFDC9CA}" type="pres">
      <dgm:prSet presAssocID="{E7AED3C1-AB2D-44B6-9788-E36330B13142}" presName="rootText" presStyleLbl="node4" presStyleIdx="14" presStyleCnt="16" custScaleX="257504" custScaleY="303001" custLinFactNeighborX="-10151" custLinFactNeighborY="8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E51D1-A77A-4BD4-BE68-C7213A27EF04}" type="pres">
      <dgm:prSet presAssocID="{E7AED3C1-AB2D-44B6-9788-E36330B13142}" presName="rootConnector" presStyleLbl="node4" presStyleIdx="14" presStyleCnt="16"/>
      <dgm:spPr/>
      <dgm:t>
        <a:bodyPr/>
        <a:lstStyle/>
        <a:p>
          <a:endParaRPr lang="ru-RU"/>
        </a:p>
      </dgm:t>
    </dgm:pt>
    <dgm:pt modelId="{3FAF3AFC-E12F-43B2-97BF-317190F97376}" type="pres">
      <dgm:prSet presAssocID="{E7AED3C1-AB2D-44B6-9788-E36330B13142}" presName="hierChild4" presStyleCnt="0"/>
      <dgm:spPr/>
    </dgm:pt>
    <dgm:pt modelId="{90F0CCE5-D00B-4DC0-9E7C-57145DF867D6}" type="pres">
      <dgm:prSet presAssocID="{547817B7-9C04-408F-9ADA-F1A462015169}" presName="Name50" presStyleLbl="parChTrans1D4" presStyleIdx="15" presStyleCnt="16"/>
      <dgm:spPr/>
      <dgm:t>
        <a:bodyPr/>
        <a:lstStyle/>
        <a:p>
          <a:endParaRPr lang="ru-RU"/>
        </a:p>
      </dgm:t>
    </dgm:pt>
    <dgm:pt modelId="{9DE0AEF8-81E2-4C45-9B93-729110AE4F6C}" type="pres">
      <dgm:prSet presAssocID="{D32D0339-62F9-48E8-BBC6-49A8635F89ED}" presName="hierRoot2" presStyleCnt="0">
        <dgm:presLayoutVars>
          <dgm:hierBranch val="r"/>
        </dgm:presLayoutVars>
      </dgm:prSet>
      <dgm:spPr/>
    </dgm:pt>
    <dgm:pt modelId="{DDD71241-A6AB-4C21-A584-C428B82CFF3E}" type="pres">
      <dgm:prSet presAssocID="{D32D0339-62F9-48E8-BBC6-49A8635F89ED}" presName="rootComposite" presStyleCnt="0"/>
      <dgm:spPr/>
    </dgm:pt>
    <dgm:pt modelId="{A6CDCDD4-BD04-44CA-834F-0C026B4E2C23}" type="pres">
      <dgm:prSet presAssocID="{D32D0339-62F9-48E8-BBC6-49A8635F89ED}" presName="rootText" presStyleLbl="node4" presStyleIdx="15" presStyleCnt="16" custScaleX="281924" custScaleY="286613" custLinFactNeighborX="-79826" custLinFactNeighborY="87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82379-AF18-4562-95F9-7B2EE25CAB26}" type="pres">
      <dgm:prSet presAssocID="{D32D0339-62F9-48E8-BBC6-49A8635F89ED}" presName="rootConnector" presStyleLbl="node4" presStyleIdx="15" presStyleCnt="16"/>
      <dgm:spPr/>
      <dgm:t>
        <a:bodyPr/>
        <a:lstStyle/>
        <a:p>
          <a:endParaRPr lang="ru-RU"/>
        </a:p>
      </dgm:t>
    </dgm:pt>
    <dgm:pt modelId="{097B9977-FDA8-4A31-94D3-E69EA6502466}" type="pres">
      <dgm:prSet presAssocID="{D32D0339-62F9-48E8-BBC6-49A8635F89ED}" presName="hierChild4" presStyleCnt="0"/>
      <dgm:spPr/>
    </dgm:pt>
    <dgm:pt modelId="{CC62A097-2F04-4A73-BB65-A4368FDB7723}" type="pres">
      <dgm:prSet presAssocID="{D32D0339-62F9-48E8-BBC6-49A8635F89ED}" presName="hierChild5" presStyleCnt="0"/>
      <dgm:spPr/>
    </dgm:pt>
    <dgm:pt modelId="{406C9368-D948-46A8-9C54-3EB2D75ACE0D}" type="pres">
      <dgm:prSet presAssocID="{E7AED3C1-AB2D-44B6-9788-E36330B13142}" presName="hierChild5" presStyleCnt="0"/>
      <dgm:spPr/>
    </dgm:pt>
    <dgm:pt modelId="{EDB5EA6A-0927-4449-A215-7013D8B1A4EB}" type="pres">
      <dgm:prSet presAssocID="{2077D3CD-B4C2-4851-AB42-C96F9E6B9105}" presName="hierChild5" presStyleCnt="0"/>
      <dgm:spPr/>
    </dgm:pt>
    <dgm:pt modelId="{A7189BEA-B087-4B1D-984D-FE542AB63BBB}" type="pres">
      <dgm:prSet presAssocID="{9E185651-1AA4-489D-B121-2E9B320890ED}" presName="hierChild5" presStyleCnt="0"/>
      <dgm:spPr/>
    </dgm:pt>
    <dgm:pt modelId="{83F56019-19B1-4A1A-B59D-16783F985E52}" type="pres">
      <dgm:prSet presAssocID="{07C559A8-C710-42C7-B68E-B36F91628396}" presName="hierChild3" presStyleCnt="0"/>
      <dgm:spPr/>
    </dgm:pt>
  </dgm:ptLst>
  <dgm:cxnLst>
    <dgm:cxn modelId="{6840FCF0-892C-4182-A029-29E0F40C3084}" type="presOf" srcId="{07C559A8-C710-42C7-B68E-B36F91628396}" destId="{7ED79DC9-6C6E-4A56-87CE-EA0F2C49F227}" srcOrd="1" destOrd="0" presId="urn:microsoft.com/office/officeart/2005/8/layout/orgChart1"/>
    <dgm:cxn modelId="{F2447952-80D4-4743-AE8A-A03172B6B616}" srcId="{07C559A8-C710-42C7-B68E-B36F91628396}" destId="{F90F79E3-6A8A-4351-B007-9C14F4CEA409}" srcOrd="0" destOrd="0" parTransId="{F74102E1-126B-457D-849C-19EB99D4BBA4}" sibTransId="{DA47D3A0-83A6-44CC-8AE8-87BC76B5F7F0}"/>
    <dgm:cxn modelId="{31439582-D33F-47D4-89C9-0FF6309CB4CC}" type="presOf" srcId="{5B8E5184-8ECD-4809-AD30-58630726DAFA}" destId="{F2226B25-2215-4AB0-8183-C44E1098C816}" srcOrd="0" destOrd="0" presId="urn:microsoft.com/office/officeart/2005/8/layout/orgChart1"/>
    <dgm:cxn modelId="{A065A726-C26F-448A-B6A1-C659BAFF3ABA}" type="presOf" srcId="{4A69FD46-05EA-4192-A91C-E5044B6D0B3D}" destId="{83DC8941-F9EA-40BC-A83D-BDF489FA551C}" srcOrd="0" destOrd="0" presId="urn:microsoft.com/office/officeart/2005/8/layout/orgChart1"/>
    <dgm:cxn modelId="{A103A533-05DC-4DDF-A775-08E3358C9BDF}" type="presOf" srcId="{A1CB36BA-02A4-46C1-82B8-CB229BD03416}" destId="{18E79325-8FE7-428A-A989-0546BB50B8F5}" srcOrd="1" destOrd="0" presId="urn:microsoft.com/office/officeart/2005/8/layout/orgChart1"/>
    <dgm:cxn modelId="{1A7A0E04-E8E5-41FC-8FFF-990DAE980904}" type="presOf" srcId="{FF84720E-165E-4F54-928A-C77205D756C4}" destId="{C83582C2-963B-4521-8F83-1EA225FE9CD9}" srcOrd="0" destOrd="0" presId="urn:microsoft.com/office/officeart/2005/8/layout/orgChart1"/>
    <dgm:cxn modelId="{C608285F-972D-4C4A-B9A4-E9DDA854B574}" type="presOf" srcId="{9E185651-1AA4-489D-B121-2E9B320890ED}" destId="{B391DE4C-04CC-4258-89DC-DBCCF33C8C1A}" srcOrd="0" destOrd="0" presId="urn:microsoft.com/office/officeart/2005/8/layout/orgChart1"/>
    <dgm:cxn modelId="{6A5D1282-92E9-4B95-9F16-3296C65B5F44}" type="presOf" srcId="{0FBFECF2-F993-402D-9172-F7100977F08C}" destId="{48EC1F37-AAB3-4B8A-AD1B-69F2C493EB83}" srcOrd="0" destOrd="0" presId="urn:microsoft.com/office/officeart/2005/8/layout/orgChart1"/>
    <dgm:cxn modelId="{3A0D6ABD-3B7B-4973-BC2B-522F6EAB1E46}" type="presOf" srcId="{3830C45F-94B6-47B0-8200-C8DA5FE49E9F}" destId="{36BD3144-9F43-432F-9336-19BAEAD73E2D}" srcOrd="0" destOrd="0" presId="urn:microsoft.com/office/officeart/2005/8/layout/orgChart1"/>
    <dgm:cxn modelId="{04C5B452-F7EA-496B-B6AC-6A5F9D922AA6}" srcId="{D1003CB3-BCF4-4817-B90A-780D710BB1DE}" destId="{4FFFB25D-3CB0-4BD8-AF2C-16B90CC287F4}" srcOrd="0" destOrd="0" parTransId="{63F924B2-2C41-4F5F-887A-C838A6E77A48}" sibTransId="{5E0FE7D0-BF6E-4358-B75A-890347978CD7}"/>
    <dgm:cxn modelId="{A75E6EC5-8599-4849-8EEE-5ADE4681EC79}" type="presOf" srcId="{A87ECA7B-11DE-4AB7-B304-1B073858FB48}" destId="{65BA4F63-D077-4C09-847A-CB90DA6B38A2}" srcOrd="0" destOrd="0" presId="urn:microsoft.com/office/officeart/2005/8/layout/orgChart1"/>
    <dgm:cxn modelId="{DD6B77E7-C7CC-41E5-8F88-85EC198B680C}" type="presOf" srcId="{913312E2-2723-4DA4-B935-3709602D663B}" destId="{604E844E-8409-43CB-95C8-91C362CB5758}" srcOrd="0" destOrd="0" presId="urn:microsoft.com/office/officeart/2005/8/layout/orgChart1"/>
    <dgm:cxn modelId="{02DBBC19-6F04-4A17-9928-0FBC429B6159}" type="presOf" srcId="{571BC038-B507-4DB9-9353-8D26A736D114}" destId="{F9B0CEA9-AC9C-4DFD-B211-3527277F93B7}" srcOrd="0" destOrd="0" presId="urn:microsoft.com/office/officeart/2005/8/layout/orgChart1"/>
    <dgm:cxn modelId="{1D5459F0-17CE-4FD5-9AE9-FDA062C29D2D}" type="presOf" srcId="{1C96ECFC-6328-4919-977C-434BF847D217}" destId="{D9D1131E-D584-4D96-818D-208C782659A0}" srcOrd="0" destOrd="0" presId="urn:microsoft.com/office/officeart/2005/8/layout/orgChart1"/>
    <dgm:cxn modelId="{4EC202DF-6C74-4FA4-AE3A-5D85123B02BA}" type="presOf" srcId="{6211B4E9-5C71-4BD6-9D23-6780573D622A}" destId="{5D483854-3C78-4235-B0AD-F2A0EAAB0D00}" srcOrd="0" destOrd="0" presId="urn:microsoft.com/office/officeart/2005/8/layout/orgChart1"/>
    <dgm:cxn modelId="{30F24A77-1D49-4EF1-9D9C-C2D68D9B5D0B}" type="presOf" srcId="{AFCD2019-BC5F-4936-900F-D98F6803F8D5}" destId="{47EBE165-F2A1-4F42-8F71-8465DA621804}" srcOrd="0" destOrd="0" presId="urn:microsoft.com/office/officeart/2005/8/layout/orgChart1"/>
    <dgm:cxn modelId="{3B10E13A-AAA2-43B3-8392-1E8AABF6BEE3}" type="presOf" srcId="{C6CFDB66-CC7B-490E-927B-AFDF26BF30DB}" destId="{B0CD94F0-93DF-4AE5-9E31-DC224B06AEBB}" srcOrd="1" destOrd="0" presId="urn:microsoft.com/office/officeart/2005/8/layout/orgChart1"/>
    <dgm:cxn modelId="{8D345066-836B-4486-B746-30C02DFB3CAE}" type="presOf" srcId="{B1C05A08-D42E-410B-AF43-5CE9DBDC542E}" destId="{0E360921-C4E5-41FF-A66A-98B08705985D}" srcOrd="0" destOrd="0" presId="urn:microsoft.com/office/officeart/2005/8/layout/orgChart1"/>
    <dgm:cxn modelId="{EB732E40-6E6E-4913-B4FD-862734E7CB6F}" srcId="{A87ECA7B-11DE-4AB7-B304-1B073858FB48}" destId="{07C559A8-C710-42C7-B68E-B36F91628396}" srcOrd="0" destOrd="0" parTransId="{71292721-A767-45B3-827E-A80EB741604A}" sibTransId="{C87D9609-5A97-414E-BFF5-AAD19DB992F6}"/>
    <dgm:cxn modelId="{BE7FC103-018A-4713-8CEB-8A81D5281AF2}" type="presOf" srcId="{63F924B2-2C41-4F5F-887A-C838A6E77A48}" destId="{A23E7F3A-F342-49CC-8889-62007B5BBBD0}" srcOrd="0" destOrd="0" presId="urn:microsoft.com/office/officeart/2005/8/layout/orgChart1"/>
    <dgm:cxn modelId="{53343F88-708C-4291-A555-3570C78B0761}" type="presOf" srcId="{61F22300-FA14-492F-A7C0-5BD1469C6D0C}" destId="{93E0F981-6A42-4D82-BBC2-AEB75822DBD8}" srcOrd="0" destOrd="0" presId="urn:microsoft.com/office/officeart/2005/8/layout/orgChart1"/>
    <dgm:cxn modelId="{795AD983-3A00-4D3D-B1BF-3CF5A3BFA1BD}" type="presOf" srcId="{FF84720E-165E-4F54-928A-C77205D756C4}" destId="{25D01BAC-82C2-44D7-B64E-BE30A1AB6518}" srcOrd="1" destOrd="0" presId="urn:microsoft.com/office/officeart/2005/8/layout/orgChart1"/>
    <dgm:cxn modelId="{A2B963B0-2DD5-4465-983E-EE0ADBCF2857}" type="presOf" srcId="{547817B7-9C04-408F-9ADA-F1A462015169}" destId="{90F0CCE5-D00B-4DC0-9E7C-57145DF867D6}" srcOrd="0" destOrd="0" presId="urn:microsoft.com/office/officeart/2005/8/layout/orgChart1"/>
    <dgm:cxn modelId="{CBC1E166-ABBA-4BE9-9794-519D7AB6DAF5}" srcId="{2077D3CD-B4C2-4851-AB42-C96F9E6B9105}" destId="{E7AED3C1-AB2D-44B6-9788-E36330B13142}" srcOrd="0" destOrd="0" parTransId="{61F22300-FA14-492F-A7C0-5BD1469C6D0C}" sibTransId="{153F5A04-A622-4BFD-8FC2-8BE39C67B459}"/>
    <dgm:cxn modelId="{2F4075BA-0EA1-430E-A178-0435B494551B}" type="presOf" srcId="{91719261-050E-4E3E-9F5C-0AC16C104AFF}" destId="{44108888-CAFC-4A73-883D-85C43AE8694A}" srcOrd="1" destOrd="0" presId="urn:microsoft.com/office/officeart/2005/8/layout/orgChart1"/>
    <dgm:cxn modelId="{3E67C5F6-C8E8-49DD-85E7-E9109E3AA40E}" type="presOf" srcId="{2077D3CD-B4C2-4851-AB42-C96F9E6B9105}" destId="{ABD00F74-7949-4DE3-B9D8-9689A2CDCD87}" srcOrd="1" destOrd="0" presId="urn:microsoft.com/office/officeart/2005/8/layout/orgChart1"/>
    <dgm:cxn modelId="{AE2B171C-44AF-42F9-9BEF-5C7241A5F7B6}" srcId="{FF84720E-165E-4F54-928A-C77205D756C4}" destId="{1C96ECFC-6328-4919-977C-434BF847D217}" srcOrd="0" destOrd="0" parTransId="{B4DD71DD-6F4A-4926-9611-6E9735002270}" sibTransId="{69D89DB0-C820-4205-B999-FC627AE104D1}"/>
    <dgm:cxn modelId="{092AB8FC-B4D4-4CEC-97DA-9CF24E1D877E}" type="presOf" srcId="{3830C45F-94B6-47B0-8200-C8DA5FE49E9F}" destId="{5551A98D-A4BD-41B9-A249-BDBE1627A8E7}" srcOrd="1" destOrd="0" presId="urn:microsoft.com/office/officeart/2005/8/layout/orgChart1"/>
    <dgm:cxn modelId="{C10DF26B-A178-4C29-A82A-9BC2BCEACEBE}" srcId="{B648E99F-285B-4EA1-97F0-3AFFCE3FBA4A}" destId="{C6CFDB66-CC7B-490E-927B-AFDF26BF30DB}" srcOrd="0" destOrd="0" parTransId="{B86BCE54-1ACA-49E7-87E6-A7EADB3BF95F}" sibTransId="{12FEB734-B3A2-4415-9596-BEA6F05351FC}"/>
    <dgm:cxn modelId="{A05F7E8C-B03F-42BD-8E11-8418A0FF9AB8}" type="presOf" srcId="{D1003CB3-BCF4-4817-B90A-780D710BB1DE}" destId="{644CC77B-39C5-485D-88F8-10781202CBC3}" srcOrd="0" destOrd="0" presId="urn:microsoft.com/office/officeart/2005/8/layout/orgChart1"/>
    <dgm:cxn modelId="{0EBFB44E-0564-4E7B-9A20-3060ED5BB136}" type="presOf" srcId="{14D4244F-327A-4B7F-A4EB-AED582632080}" destId="{C9625759-59B6-43F6-9994-D21DFA2F3CB3}" srcOrd="0" destOrd="0" presId="urn:microsoft.com/office/officeart/2005/8/layout/orgChart1"/>
    <dgm:cxn modelId="{74716E89-289F-4E4F-8130-C1FE2AAC3509}" type="presOf" srcId="{6BBE0289-D1B6-40EE-8D22-89262902EBA3}" destId="{3ABA490D-2170-409C-AAC2-DB241AB9C5B2}" srcOrd="0" destOrd="0" presId="urn:microsoft.com/office/officeart/2005/8/layout/orgChart1"/>
    <dgm:cxn modelId="{728E33F2-9496-4EEF-9315-5C1CEF574216}" type="presOf" srcId="{B648E99F-285B-4EA1-97F0-3AFFCE3FBA4A}" destId="{6747F30A-FC53-403D-8C9B-BA1F85F1B2F5}" srcOrd="0" destOrd="0" presId="urn:microsoft.com/office/officeart/2005/8/layout/orgChart1"/>
    <dgm:cxn modelId="{61FD26DA-963D-4DE7-A483-3057BA96D002}" type="presOf" srcId="{D32D0339-62F9-48E8-BBC6-49A8635F89ED}" destId="{A6CDCDD4-BD04-44CA-834F-0C026B4E2C23}" srcOrd="0" destOrd="0" presId="urn:microsoft.com/office/officeart/2005/8/layout/orgChart1"/>
    <dgm:cxn modelId="{487145F6-B0A1-4F36-816E-2FC175AF8ED9}" type="presOf" srcId="{4A69FD46-05EA-4192-A91C-E5044B6D0B3D}" destId="{85BF5006-8F68-44D7-A644-198531A8E6FC}" srcOrd="1" destOrd="0" presId="urn:microsoft.com/office/officeart/2005/8/layout/orgChart1"/>
    <dgm:cxn modelId="{2CF4A1ED-F906-4258-97A9-3F6CA28536DE}" type="presOf" srcId="{46119CF0-0D20-489A-A7D3-F20575CFC0D1}" destId="{71D74E28-0260-4DD2-816A-BF4F184F4B1B}" srcOrd="0" destOrd="0" presId="urn:microsoft.com/office/officeart/2005/8/layout/orgChart1"/>
    <dgm:cxn modelId="{11EA7E66-81CF-43EF-AA2F-E9EC903727DC}" type="presOf" srcId="{4FFFB25D-3CB0-4BD8-AF2C-16B90CC287F4}" destId="{5F6011F9-9D41-4343-84EE-539262C1A0D7}" srcOrd="0" destOrd="0" presId="urn:microsoft.com/office/officeart/2005/8/layout/orgChart1"/>
    <dgm:cxn modelId="{D775F85A-8869-4A2B-A993-DA08CF80AF5D}" srcId="{E949C835-A836-48A6-8F5F-877ED071B098}" destId="{A1CB36BA-02A4-46C1-82B8-CB229BD03416}" srcOrd="0" destOrd="0" parTransId="{AFCD2019-BC5F-4936-900F-D98F6803F8D5}" sibTransId="{4BC2EB35-98EF-441B-987E-76D8B55D3B5F}"/>
    <dgm:cxn modelId="{FA709EF1-9C5B-49E4-883D-BF40B8CEF260}" type="presOf" srcId="{1C96ECFC-6328-4919-977C-434BF847D217}" destId="{BC4A34A8-2BA4-43AF-8C16-3D40A896D6A8}" srcOrd="1" destOrd="0" presId="urn:microsoft.com/office/officeart/2005/8/layout/orgChart1"/>
    <dgm:cxn modelId="{17A005EF-2EBF-422D-A335-C2D8A6F00262}" type="presOf" srcId="{A1CB36BA-02A4-46C1-82B8-CB229BD03416}" destId="{EC55B431-9AAC-4BC8-B44B-E1802D0804C6}" srcOrd="0" destOrd="0" presId="urn:microsoft.com/office/officeart/2005/8/layout/orgChart1"/>
    <dgm:cxn modelId="{F616F589-F83D-4FC0-9974-9427A6EF5A14}" type="presOf" srcId="{F74102E1-126B-457D-849C-19EB99D4BBA4}" destId="{52A06873-A6A3-4BCE-88ED-B6C2D193E2BB}" srcOrd="0" destOrd="0" presId="urn:microsoft.com/office/officeart/2005/8/layout/orgChart1"/>
    <dgm:cxn modelId="{85A7FD6C-C072-4007-B3D9-13CF7B72848D}" type="presOf" srcId="{5B71AC16-F08E-4E43-A213-EDA0F6240E24}" destId="{36563BE8-A0A3-4CE3-834B-FC41FFC8AC5E}" srcOrd="1" destOrd="0" presId="urn:microsoft.com/office/officeart/2005/8/layout/orgChart1"/>
    <dgm:cxn modelId="{C18FE3C7-17F5-4368-9631-58AE6FB83F8F}" type="presOf" srcId="{9E185651-1AA4-489D-B121-2E9B320890ED}" destId="{6C27943D-B138-4D40-A01F-0211B9D649AE}" srcOrd="1" destOrd="0" presId="urn:microsoft.com/office/officeart/2005/8/layout/orgChart1"/>
    <dgm:cxn modelId="{5BEC852D-D97C-45CC-B8DC-8D5B268188C4}" srcId="{1C96ECFC-6328-4919-977C-434BF847D217}" destId="{6E01A4EA-1BB8-4A87-996B-B786F9F874AB}" srcOrd="0" destOrd="0" parTransId="{6A93D57E-1130-40C1-83FF-E3D5A2D2D33F}" sibTransId="{CE5F1AFF-B41B-4592-A00E-21352AC41437}"/>
    <dgm:cxn modelId="{0174D40B-5CC0-456E-B574-88CF4C79A51F}" srcId="{3830C45F-94B6-47B0-8200-C8DA5FE49E9F}" destId="{5B71AC16-F08E-4E43-A213-EDA0F6240E24}" srcOrd="0" destOrd="0" parTransId="{CF5B2963-EF55-4F4F-B8FC-E9E837B2F8C9}" sibTransId="{FB1A7E8D-8BBE-4AFB-B8A7-8F95CD9E4348}"/>
    <dgm:cxn modelId="{3FA02492-8B19-40A1-AD67-03782F9F2CBD}" type="presOf" srcId="{9C12220F-E1CC-493F-BD39-7A7E699A9FED}" destId="{1BB98141-B283-469C-9BCE-82BBAF6F71FC}" srcOrd="0" destOrd="0" presId="urn:microsoft.com/office/officeart/2005/8/layout/orgChart1"/>
    <dgm:cxn modelId="{0F0392D3-C8CE-4B25-9204-42E4550E0D7A}" type="presOf" srcId="{7352B369-2225-4ABE-9121-81130A299A7F}" destId="{1AFAC9E0-000E-455A-A391-56EA7ADDC712}" srcOrd="1" destOrd="0" presId="urn:microsoft.com/office/officeart/2005/8/layout/orgChart1"/>
    <dgm:cxn modelId="{3FBCD49A-71E9-4BF2-B37D-91684262FFBB}" type="presOf" srcId="{6BBE0289-D1B6-40EE-8D22-89262902EBA3}" destId="{C7A855DF-A4B8-44FC-A44C-718A39CFD5C1}" srcOrd="1" destOrd="0" presId="urn:microsoft.com/office/officeart/2005/8/layout/orgChart1"/>
    <dgm:cxn modelId="{779F64A0-5F4D-4010-9342-631EC660CCD5}" type="presOf" srcId="{F90F79E3-6A8A-4351-B007-9C14F4CEA409}" destId="{3FF27BBE-B6C4-496A-B928-6648C82D5770}" srcOrd="0" destOrd="0" presId="urn:microsoft.com/office/officeart/2005/8/layout/orgChart1"/>
    <dgm:cxn modelId="{C0E10D64-634B-44B1-8AA0-47AE9B0F83C7}" type="presOf" srcId="{90E6C23A-0FCC-42FE-BA8F-E36D57109C50}" destId="{1D86577A-C030-499F-AEF1-39FA618D5849}" srcOrd="1" destOrd="0" presId="urn:microsoft.com/office/officeart/2005/8/layout/orgChart1"/>
    <dgm:cxn modelId="{7BC92F4A-8DCC-4DFA-8E09-7BDD72898921}" type="presOf" srcId="{5A871770-20CC-4C8B-A3A2-3195A08605E0}" destId="{B844DAD0-9E5C-4A5C-81E6-B545FFC8420E}" srcOrd="0" destOrd="0" presId="urn:microsoft.com/office/officeart/2005/8/layout/orgChart1"/>
    <dgm:cxn modelId="{6FD6AE2E-3CC7-4438-AFB0-13A23FC2089A}" type="presOf" srcId="{B811E16D-CFDD-49BA-9141-1AD9E999AF8A}" destId="{EC7B090A-456E-42C2-9A45-FACF8DF8D43B}" srcOrd="0" destOrd="0" presId="urn:microsoft.com/office/officeart/2005/8/layout/orgChart1"/>
    <dgm:cxn modelId="{046A2D65-6D18-4E28-A48E-04D8395A4DE6}" type="presOf" srcId="{D1003CB3-BCF4-4817-B90A-780D710BB1DE}" destId="{C09EEDF8-EAB7-40E4-8EB4-222184F004D8}" srcOrd="1" destOrd="0" presId="urn:microsoft.com/office/officeart/2005/8/layout/orgChart1"/>
    <dgm:cxn modelId="{3C3A787A-B9CB-4E04-B714-E395C815DD22}" type="presOf" srcId="{F90F79E3-6A8A-4351-B007-9C14F4CEA409}" destId="{E27C7AB8-1158-4FD7-B7E0-BFFB960C8ADD}" srcOrd="1" destOrd="0" presId="urn:microsoft.com/office/officeart/2005/8/layout/orgChart1"/>
    <dgm:cxn modelId="{BB38A764-F3CA-4668-A774-A49D236671C2}" srcId="{4A69FD46-05EA-4192-A91C-E5044B6D0B3D}" destId="{D1003CB3-BCF4-4817-B90A-780D710BB1DE}" srcOrd="1" destOrd="0" parTransId="{B3AC5A93-EA1C-4FDC-BF27-AF82AA34CE7A}" sibTransId="{28CFE99A-FA15-415B-B1C1-D65453C681FB}"/>
    <dgm:cxn modelId="{9359248E-8B8A-46AD-93CC-ACD7C269DBE6}" type="presOf" srcId="{B4DD71DD-6F4A-4926-9611-6E9735002270}" destId="{2A65CBDD-2222-43F7-BC1E-B485C2158BB9}" srcOrd="0" destOrd="0" presId="urn:microsoft.com/office/officeart/2005/8/layout/orgChart1"/>
    <dgm:cxn modelId="{ABB951DD-F894-48EB-BE84-0498475B9CB3}" type="presOf" srcId="{B86BCE54-1ACA-49E7-87E6-A7EADB3BF95F}" destId="{ED13469A-78B4-412B-B2FB-B001652F7335}" srcOrd="0" destOrd="0" presId="urn:microsoft.com/office/officeart/2005/8/layout/orgChart1"/>
    <dgm:cxn modelId="{A5984D25-7EA1-4A5C-A422-B543665727A8}" srcId="{91719261-050E-4E3E-9F5C-0AC16C104AFF}" destId="{571BC038-B507-4DB9-9353-8D26A736D114}" srcOrd="0" destOrd="0" parTransId="{14D4244F-327A-4B7F-A4EB-AED582632080}" sibTransId="{3ACAE099-FD5B-432B-84E0-371F53A23070}"/>
    <dgm:cxn modelId="{D65AB896-3256-415A-B267-CB053648AB97}" srcId="{E7AED3C1-AB2D-44B6-9788-E36330B13142}" destId="{D32D0339-62F9-48E8-BBC6-49A8635F89ED}" srcOrd="0" destOrd="0" parTransId="{547817B7-9C04-408F-9ADA-F1A462015169}" sibTransId="{99B12310-34B2-4BFF-BF17-60F84B10D79C}"/>
    <dgm:cxn modelId="{7943AFD0-AB98-48E8-97F7-9EFCA8009E42}" type="presOf" srcId="{7352B369-2225-4ABE-9121-81130A299A7F}" destId="{92274E81-E25D-4101-985A-F9B081711D43}" srcOrd="0" destOrd="0" presId="urn:microsoft.com/office/officeart/2005/8/layout/orgChart1"/>
    <dgm:cxn modelId="{3589A9C7-9A45-4617-8F30-C2938F2BC21B}" type="presOf" srcId="{CF5B2963-EF55-4F4F-B8FC-E9E837B2F8C9}" destId="{634591CA-8599-438E-8340-1D24B6075875}" srcOrd="0" destOrd="0" presId="urn:microsoft.com/office/officeart/2005/8/layout/orgChart1"/>
    <dgm:cxn modelId="{86218618-9D5B-4F72-B877-F9C76918EF2F}" type="presOf" srcId="{7962EB79-F750-4F99-A7E1-210ED23B582A}" destId="{7557E858-62B1-4953-9BD7-37FAA9F668EF}" srcOrd="0" destOrd="0" presId="urn:microsoft.com/office/officeart/2005/8/layout/orgChart1"/>
    <dgm:cxn modelId="{92477575-1676-49FA-AF3F-DDF35B0B32A2}" type="presOf" srcId="{E7AED3C1-AB2D-44B6-9788-E36330B13142}" destId="{B4DE51D1-A77A-4BD4-BE68-C7213A27EF04}" srcOrd="1" destOrd="0" presId="urn:microsoft.com/office/officeart/2005/8/layout/orgChart1"/>
    <dgm:cxn modelId="{A701D7B2-B747-4592-B4C5-1AB5EDD30F7E}" type="presOf" srcId="{D32D0339-62F9-48E8-BBC6-49A8635F89ED}" destId="{13182379-AF18-4562-95F9-7B2EE25CAB26}" srcOrd="1" destOrd="0" presId="urn:microsoft.com/office/officeart/2005/8/layout/orgChart1"/>
    <dgm:cxn modelId="{B21FB847-4860-44B3-A0EA-E7A0F133BCBC}" type="presOf" srcId="{51DED968-D8D4-4AFD-B559-6081BDB14A84}" destId="{276AD543-6ACB-40D3-A022-860AA1C375B7}" srcOrd="0" destOrd="0" presId="urn:microsoft.com/office/officeart/2005/8/layout/orgChart1"/>
    <dgm:cxn modelId="{A24A0E56-1B2D-475C-A62F-4E807D0965AC}" type="presOf" srcId="{E949C835-A836-48A6-8F5F-877ED071B098}" destId="{9537FEAA-E749-4C6B-8673-A16D9DB1F8EA}" srcOrd="1" destOrd="0" presId="urn:microsoft.com/office/officeart/2005/8/layout/orgChart1"/>
    <dgm:cxn modelId="{BAA88255-7F37-460D-AB13-CB12EB31E92D}" type="presOf" srcId="{B3441FD0-46BC-48AE-8AF5-15BC058FD7B6}" destId="{7D16D921-098B-43CB-A221-E554DAB5474D}" srcOrd="1" destOrd="0" presId="urn:microsoft.com/office/officeart/2005/8/layout/orgChart1"/>
    <dgm:cxn modelId="{B3B16E1B-09AF-4CC3-973A-BAC701B72804}" type="presOf" srcId="{2077D3CD-B4C2-4851-AB42-C96F9E6B9105}" destId="{8B583AE3-8E1E-427E-9218-AA29C95D0055}" srcOrd="0" destOrd="0" presId="urn:microsoft.com/office/officeart/2005/8/layout/orgChart1"/>
    <dgm:cxn modelId="{6289E22E-2BA1-4B27-96E5-3FEE4C6441F8}" type="presOf" srcId="{B30BC2CB-0C48-42D8-B7C8-EEAC8004B55F}" destId="{9D85B346-D2A4-43DF-A5A6-65D493CAD087}" srcOrd="0" destOrd="0" presId="urn:microsoft.com/office/officeart/2005/8/layout/orgChart1"/>
    <dgm:cxn modelId="{EC574263-942E-4A8A-BE5D-DD1B6F621530}" srcId="{571BC038-B507-4DB9-9353-8D26A736D114}" destId="{B3441FD0-46BC-48AE-8AF5-15BC058FD7B6}" srcOrd="0" destOrd="0" parTransId="{B30BC2CB-0C48-42D8-B7C8-EEAC8004B55F}" sibTransId="{789DC7CF-BCCA-472D-ABF9-51165DC013AD}"/>
    <dgm:cxn modelId="{1B673414-6EB2-49FA-A90D-946216765C73}" srcId="{7352B369-2225-4ABE-9121-81130A299A7F}" destId="{90E6C23A-0FCC-42FE-BA8F-E36D57109C50}" srcOrd="0" destOrd="0" parTransId="{7E262523-4077-4CFC-92B2-BE1C8C559311}" sibTransId="{E7B6683E-49F8-4909-A2FC-C6420E582AB5}"/>
    <dgm:cxn modelId="{AF19F631-EB9F-4A19-AE3B-6E8E88A01F6A}" srcId="{9E185651-1AA4-489D-B121-2E9B320890ED}" destId="{3830C45F-94B6-47B0-8200-C8DA5FE49E9F}" srcOrd="2" destOrd="0" parTransId="{5A871770-20CC-4C8B-A3A2-3195A08605E0}" sibTransId="{5E0DDE60-9627-4D68-BAE9-C0307F38F576}"/>
    <dgm:cxn modelId="{0B7EC9AF-DF39-4EF2-B504-15481790014E}" type="presOf" srcId="{5B8E5184-8ECD-4809-AD30-58630726DAFA}" destId="{647FD5A7-0E5D-4673-A9AE-61093B08467F}" srcOrd="1" destOrd="0" presId="urn:microsoft.com/office/officeart/2005/8/layout/orgChart1"/>
    <dgm:cxn modelId="{43363AEC-A431-47BA-9ABC-069BB448ADF9}" type="presOf" srcId="{B3441FD0-46BC-48AE-8AF5-15BC058FD7B6}" destId="{85992FA9-65F2-4A88-91D0-A2628610B775}" srcOrd="0" destOrd="0" presId="urn:microsoft.com/office/officeart/2005/8/layout/orgChart1"/>
    <dgm:cxn modelId="{6959DC99-81D0-440D-93CF-D52236DBF603}" type="presOf" srcId="{571BC038-B507-4DB9-9353-8D26A736D114}" destId="{9673A89D-D2AF-47ED-97B6-799B2E6D577C}" srcOrd="1" destOrd="0" presId="urn:microsoft.com/office/officeart/2005/8/layout/orgChart1"/>
    <dgm:cxn modelId="{DCE1FE0C-2CFF-4B0D-BB25-6630F79AED61}" type="presOf" srcId="{4FFFB25D-3CB0-4BD8-AF2C-16B90CC287F4}" destId="{B869D148-6752-402D-AE58-9EB149D4FF31}" srcOrd="1" destOrd="0" presId="urn:microsoft.com/office/officeart/2005/8/layout/orgChart1"/>
    <dgm:cxn modelId="{9C28404C-638E-4D38-9552-2FD5FC8139DA}" type="presOf" srcId="{4646E4FB-A11F-4421-A146-C073CCC08CDD}" destId="{50EED250-1CA7-44DE-8F7F-D83E72BA3957}" srcOrd="0" destOrd="0" presId="urn:microsoft.com/office/officeart/2005/8/layout/orgChart1"/>
    <dgm:cxn modelId="{8BBCEB56-DA85-4D04-A3B2-6391B4439691}" srcId="{6BBE0289-D1B6-40EE-8D22-89262902EBA3}" destId="{7352B369-2225-4ABE-9121-81130A299A7F}" srcOrd="0" destOrd="0" parTransId="{9C12220F-E1CC-493F-BD39-7A7E699A9FED}" sibTransId="{AE4B3740-A94C-4C6B-B050-E41B2FD54EF7}"/>
    <dgm:cxn modelId="{D87A3FC8-B6CE-4298-B4B8-3FF40303A944}" type="presOf" srcId="{6E01A4EA-1BB8-4A87-996B-B786F9F874AB}" destId="{53AB5BB2-4DBA-4FFA-8D40-34A30FF70823}" srcOrd="1" destOrd="0" presId="urn:microsoft.com/office/officeart/2005/8/layout/orgChart1"/>
    <dgm:cxn modelId="{3EC57231-6EF7-4982-820F-EA101B0B7F27}" type="presOf" srcId="{07C559A8-C710-42C7-B68E-B36F91628396}" destId="{C1A47021-B5C4-4398-A4F1-C1F02F46AE65}" srcOrd="0" destOrd="0" presId="urn:microsoft.com/office/officeart/2005/8/layout/orgChart1"/>
    <dgm:cxn modelId="{2165DB7F-7ADE-49CA-BEB7-F2DC775DE522}" type="presOf" srcId="{5B71AC16-F08E-4E43-A213-EDA0F6240E24}" destId="{A79AAFB5-072B-4A80-BC72-B64C74773958}" srcOrd="0" destOrd="0" presId="urn:microsoft.com/office/officeart/2005/8/layout/orgChart1"/>
    <dgm:cxn modelId="{3138AEBA-5313-4DE7-BBA0-90543CFADADC}" srcId="{07C559A8-C710-42C7-B68E-B36F91628396}" destId="{9E185651-1AA4-489D-B121-2E9B320890ED}" srcOrd="1" destOrd="0" parTransId="{51DED968-D8D4-4AFD-B559-6081BDB14A84}" sibTransId="{39F16686-42F9-4C30-B3FE-57FFA41F60DD}"/>
    <dgm:cxn modelId="{690B8E90-BE4F-4135-A539-27661B27864B}" srcId="{F90F79E3-6A8A-4351-B007-9C14F4CEA409}" destId="{5B8E5184-8ECD-4809-AD30-58630726DAFA}" srcOrd="1" destOrd="0" parTransId="{0FBFECF2-F993-402D-9172-F7100977F08C}" sibTransId="{71F598F1-5403-4FD0-A09A-8753FD0156B2}"/>
    <dgm:cxn modelId="{2BFE7188-199C-4CFB-959C-0F149D0155ED}" type="presOf" srcId="{7E262523-4077-4CFC-92B2-BE1C8C559311}" destId="{CD432EF2-3C6D-46F8-A16D-F097F0CBAC0C}" srcOrd="0" destOrd="0" presId="urn:microsoft.com/office/officeart/2005/8/layout/orgChart1"/>
    <dgm:cxn modelId="{8B509D75-95A4-4CA3-B458-5AE48304AD97}" type="presOf" srcId="{C6CFDB66-CC7B-490E-927B-AFDF26BF30DB}" destId="{5EA19A94-88A5-41CB-AFA9-C246846EED29}" srcOrd="0" destOrd="0" presId="urn:microsoft.com/office/officeart/2005/8/layout/orgChart1"/>
    <dgm:cxn modelId="{CDA7F245-2D31-42F8-ACE4-4B7CBECC3B8D}" type="presOf" srcId="{E949C835-A836-48A6-8F5F-877ED071B098}" destId="{ACDE1DCF-2B50-4F09-AE5D-3184AEA6D328}" srcOrd="0" destOrd="0" presId="urn:microsoft.com/office/officeart/2005/8/layout/orgChart1"/>
    <dgm:cxn modelId="{41F831B7-7DA0-4290-8DD5-03A0EFC7DC0F}" type="presOf" srcId="{91719261-050E-4E3E-9F5C-0AC16C104AFF}" destId="{321AD320-353A-45F0-BB0D-2A55D081D01E}" srcOrd="0" destOrd="0" presId="urn:microsoft.com/office/officeart/2005/8/layout/orgChart1"/>
    <dgm:cxn modelId="{BE485373-6757-461F-9A1D-0D1270DF3199}" type="presOf" srcId="{B648E99F-285B-4EA1-97F0-3AFFCE3FBA4A}" destId="{02C025D7-D844-49D9-90FD-51D2F774336E}" srcOrd="1" destOrd="0" presId="urn:microsoft.com/office/officeart/2005/8/layout/orgChart1"/>
    <dgm:cxn modelId="{F961DC9F-317D-4B6D-939A-4AD5359DE61F}" srcId="{5B8E5184-8ECD-4809-AD30-58630726DAFA}" destId="{E949C835-A836-48A6-8F5F-877ED071B098}" srcOrd="0" destOrd="0" parTransId="{7962EB79-F750-4F99-A7E1-210ED23B582A}" sibTransId="{D9F45440-67D9-4901-B9A8-BA7C1359B27F}"/>
    <dgm:cxn modelId="{7EA75DA8-EC4A-49F4-8FD3-4FD946562BD8}" srcId="{4A69FD46-05EA-4192-A91C-E5044B6D0B3D}" destId="{91719261-050E-4E3E-9F5C-0AC16C104AFF}" srcOrd="0" destOrd="0" parTransId="{B1C05A08-D42E-410B-AF43-5CE9DBDC542E}" sibTransId="{68295CCA-E293-4F40-9695-35C5D7E997EC}"/>
    <dgm:cxn modelId="{143A4381-15E4-4DA6-8877-53216E9DA98B}" srcId="{9E185651-1AA4-489D-B121-2E9B320890ED}" destId="{6BBE0289-D1B6-40EE-8D22-89262902EBA3}" srcOrd="1" destOrd="0" parTransId="{46119CF0-0D20-489A-A7D3-F20575CFC0D1}" sibTransId="{FB03AF05-187B-4ABE-975B-24C15D577965}"/>
    <dgm:cxn modelId="{301AE4E5-44FE-41AF-847D-8F94609C0D65}" srcId="{F90F79E3-6A8A-4351-B007-9C14F4CEA409}" destId="{FF84720E-165E-4F54-928A-C77205D756C4}" srcOrd="0" destOrd="0" parTransId="{B811E16D-CFDD-49BA-9141-1AD9E999AF8A}" sibTransId="{46754B06-9505-4E97-B711-7536BD72A76E}"/>
    <dgm:cxn modelId="{0DDC6FBC-CC26-4EE7-95A3-AFB580CB3931}" type="presOf" srcId="{6A93D57E-1130-40C1-83FF-E3D5A2D2D33F}" destId="{6DFCB70E-4A41-4CDE-B133-70C4D18701D9}" srcOrd="0" destOrd="0" presId="urn:microsoft.com/office/officeart/2005/8/layout/orgChart1"/>
    <dgm:cxn modelId="{B2F89C73-3876-4572-BFDD-BB04AB0FAECD}" type="presOf" srcId="{90E6C23A-0FCC-42FE-BA8F-E36D57109C50}" destId="{EBD3CBD8-9EF6-406D-8424-D0316E6CFB4A}" srcOrd="0" destOrd="0" presId="urn:microsoft.com/office/officeart/2005/8/layout/orgChart1"/>
    <dgm:cxn modelId="{292002EA-53A5-494F-8315-03398643D15E}" type="presOf" srcId="{6E01A4EA-1BB8-4A87-996B-B786F9F874AB}" destId="{4C17E86F-557D-4497-A415-B3ED7A9C3873}" srcOrd="0" destOrd="0" presId="urn:microsoft.com/office/officeart/2005/8/layout/orgChart1"/>
    <dgm:cxn modelId="{C4D0A0A4-E868-450F-BA5F-1A83D6BB1CD3}" srcId="{9E185651-1AA4-489D-B121-2E9B320890ED}" destId="{4A69FD46-05EA-4192-A91C-E5044B6D0B3D}" srcOrd="0" destOrd="0" parTransId="{4646E4FB-A11F-4421-A146-C073CCC08CDD}" sibTransId="{931790C9-D97E-42C4-88D9-7505DBE13A44}"/>
    <dgm:cxn modelId="{E8AA134A-E80D-4373-A4D2-8DA871B29C71}" type="presOf" srcId="{E7AED3C1-AB2D-44B6-9788-E36330B13142}" destId="{77F9E4D8-310B-4BAC-B5C9-543A8DFDC9CA}" srcOrd="0" destOrd="0" presId="urn:microsoft.com/office/officeart/2005/8/layout/orgChart1"/>
    <dgm:cxn modelId="{6366668B-C60E-4244-8BDE-5649E6679A96}" srcId="{9E185651-1AA4-489D-B121-2E9B320890ED}" destId="{2077D3CD-B4C2-4851-AB42-C96F9E6B9105}" srcOrd="3" destOrd="0" parTransId="{6211B4E9-5C71-4BD6-9D23-6780573D622A}" sibTransId="{09AC199A-9DED-418C-BD29-D2EBB2FE0E33}"/>
    <dgm:cxn modelId="{825FD9B7-D062-489D-9831-EF7660E4269C}" srcId="{6BBE0289-D1B6-40EE-8D22-89262902EBA3}" destId="{B648E99F-285B-4EA1-97F0-3AFFCE3FBA4A}" srcOrd="1" destOrd="0" parTransId="{913312E2-2723-4DA4-B935-3709602D663B}" sibTransId="{EB190A5D-47F3-4896-B656-EF3FCCC6AC43}"/>
    <dgm:cxn modelId="{A6BB4BDE-F3C9-45CD-A904-348C42D1A30F}" type="presOf" srcId="{B3AC5A93-EA1C-4FDC-BF27-AF82AA34CE7A}" destId="{0EE618DC-568D-4907-B88F-8C949C627AB7}" srcOrd="0" destOrd="0" presId="urn:microsoft.com/office/officeart/2005/8/layout/orgChart1"/>
    <dgm:cxn modelId="{A050FC0F-4F12-43BF-902C-6013EE7FB4FE}" type="presParOf" srcId="{65BA4F63-D077-4C09-847A-CB90DA6B38A2}" destId="{E0341D7A-6DEC-4865-8B82-E44E1CED2B0E}" srcOrd="0" destOrd="0" presId="urn:microsoft.com/office/officeart/2005/8/layout/orgChart1"/>
    <dgm:cxn modelId="{C8A6E588-EFEE-4401-9B15-321DD7C262B3}" type="presParOf" srcId="{E0341D7A-6DEC-4865-8B82-E44E1CED2B0E}" destId="{3AF6BE92-3DA3-43D0-BAB3-6E6971C18FF4}" srcOrd="0" destOrd="0" presId="urn:microsoft.com/office/officeart/2005/8/layout/orgChart1"/>
    <dgm:cxn modelId="{210C5614-A330-4191-A6F2-9492013A876F}" type="presParOf" srcId="{3AF6BE92-3DA3-43D0-BAB3-6E6971C18FF4}" destId="{C1A47021-B5C4-4398-A4F1-C1F02F46AE65}" srcOrd="0" destOrd="0" presId="urn:microsoft.com/office/officeart/2005/8/layout/orgChart1"/>
    <dgm:cxn modelId="{E0E8C157-E57E-48B4-8B7D-3EAB4A23FF63}" type="presParOf" srcId="{3AF6BE92-3DA3-43D0-BAB3-6E6971C18FF4}" destId="{7ED79DC9-6C6E-4A56-87CE-EA0F2C49F227}" srcOrd="1" destOrd="0" presId="urn:microsoft.com/office/officeart/2005/8/layout/orgChart1"/>
    <dgm:cxn modelId="{208A675F-0166-4B95-A28E-6750E409F7B8}" type="presParOf" srcId="{E0341D7A-6DEC-4865-8B82-E44E1CED2B0E}" destId="{020F9E71-A5B0-456F-BB29-FB1B46C99B32}" srcOrd="1" destOrd="0" presId="urn:microsoft.com/office/officeart/2005/8/layout/orgChart1"/>
    <dgm:cxn modelId="{005637D8-AB9E-4221-B890-4ADAB0E7C0FD}" type="presParOf" srcId="{020F9E71-A5B0-456F-BB29-FB1B46C99B32}" destId="{52A06873-A6A3-4BCE-88ED-B6C2D193E2BB}" srcOrd="0" destOrd="0" presId="urn:microsoft.com/office/officeart/2005/8/layout/orgChart1"/>
    <dgm:cxn modelId="{892B4D5B-D73D-4CA3-BF52-2564AC453A60}" type="presParOf" srcId="{020F9E71-A5B0-456F-BB29-FB1B46C99B32}" destId="{4DEBA187-AC01-47E4-A1C6-7801EFEAEA96}" srcOrd="1" destOrd="0" presId="urn:microsoft.com/office/officeart/2005/8/layout/orgChart1"/>
    <dgm:cxn modelId="{47B6081B-FF74-43D0-ACB4-D77BFE101598}" type="presParOf" srcId="{4DEBA187-AC01-47E4-A1C6-7801EFEAEA96}" destId="{4CC285B6-AC8C-43F3-A211-4380D0D4CD61}" srcOrd="0" destOrd="0" presId="urn:microsoft.com/office/officeart/2005/8/layout/orgChart1"/>
    <dgm:cxn modelId="{B6E2770A-24F8-479B-9AB6-BA60877CBAEF}" type="presParOf" srcId="{4CC285B6-AC8C-43F3-A211-4380D0D4CD61}" destId="{3FF27BBE-B6C4-496A-B928-6648C82D5770}" srcOrd="0" destOrd="0" presId="urn:microsoft.com/office/officeart/2005/8/layout/orgChart1"/>
    <dgm:cxn modelId="{B20E9EDD-45E8-4B9B-A362-E9AB5EB0B5C3}" type="presParOf" srcId="{4CC285B6-AC8C-43F3-A211-4380D0D4CD61}" destId="{E27C7AB8-1158-4FD7-B7E0-BFFB960C8ADD}" srcOrd="1" destOrd="0" presId="urn:microsoft.com/office/officeart/2005/8/layout/orgChart1"/>
    <dgm:cxn modelId="{D13FC759-3108-4BC9-B8BE-E9F09C1B5206}" type="presParOf" srcId="{4DEBA187-AC01-47E4-A1C6-7801EFEAEA96}" destId="{C8BC90AA-330A-4808-BEAC-DC08575B01AC}" srcOrd="1" destOrd="0" presId="urn:microsoft.com/office/officeart/2005/8/layout/orgChart1"/>
    <dgm:cxn modelId="{C15761E9-E41B-4D4C-8169-7837F6961C9E}" type="presParOf" srcId="{C8BC90AA-330A-4808-BEAC-DC08575B01AC}" destId="{EC7B090A-456E-42C2-9A45-FACF8DF8D43B}" srcOrd="0" destOrd="0" presId="urn:microsoft.com/office/officeart/2005/8/layout/orgChart1"/>
    <dgm:cxn modelId="{AEBCC31D-3923-4687-B798-0632B70218EC}" type="presParOf" srcId="{C8BC90AA-330A-4808-BEAC-DC08575B01AC}" destId="{78F6D874-E2AD-4E67-95B9-68E2382501A5}" srcOrd="1" destOrd="0" presId="urn:microsoft.com/office/officeart/2005/8/layout/orgChart1"/>
    <dgm:cxn modelId="{BC2E61E8-C4BF-44C5-8054-DF821270C3FE}" type="presParOf" srcId="{78F6D874-E2AD-4E67-95B9-68E2382501A5}" destId="{B309FEC6-0B8F-4BBC-B0B7-85D627EAB203}" srcOrd="0" destOrd="0" presId="urn:microsoft.com/office/officeart/2005/8/layout/orgChart1"/>
    <dgm:cxn modelId="{5B7DC8FC-E2C8-40F2-87AD-EADECA7FA690}" type="presParOf" srcId="{B309FEC6-0B8F-4BBC-B0B7-85D627EAB203}" destId="{C83582C2-963B-4521-8F83-1EA225FE9CD9}" srcOrd="0" destOrd="0" presId="urn:microsoft.com/office/officeart/2005/8/layout/orgChart1"/>
    <dgm:cxn modelId="{21699685-F79D-47C8-9A3C-AF671A4D6ED4}" type="presParOf" srcId="{B309FEC6-0B8F-4BBC-B0B7-85D627EAB203}" destId="{25D01BAC-82C2-44D7-B64E-BE30A1AB6518}" srcOrd="1" destOrd="0" presId="urn:microsoft.com/office/officeart/2005/8/layout/orgChart1"/>
    <dgm:cxn modelId="{457C462F-D176-4642-A8D9-BE526B90FF80}" type="presParOf" srcId="{78F6D874-E2AD-4E67-95B9-68E2382501A5}" destId="{84DA3B6C-8E61-42A4-96E8-220702B70570}" srcOrd="1" destOrd="0" presId="urn:microsoft.com/office/officeart/2005/8/layout/orgChart1"/>
    <dgm:cxn modelId="{1919AC18-9694-411F-B71C-6D9836FF85C3}" type="presParOf" srcId="{84DA3B6C-8E61-42A4-96E8-220702B70570}" destId="{2A65CBDD-2222-43F7-BC1E-B485C2158BB9}" srcOrd="0" destOrd="0" presId="urn:microsoft.com/office/officeart/2005/8/layout/orgChart1"/>
    <dgm:cxn modelId="{6A472F5E-FA6D-4D19-AA10-7AF40AD024CD}" type="presParOf" srcId="{84DA3B6C-8E61-42A4-96E8-220702B70570}" destId="{10897734-B7D4-419A-A8A7-2F5A629A4600}" srcOrd="1" destOrd="0" presId="urn:microsoft.com/office/officeart/2005/8/layout/orgChart1"/>
    <dgm:cxn modelId="{D29AD1C5-0FE4-4A67-991F-29762C47BA7F}" type="presParOf" srcId="{10897734-B7D4-419A-A8A7-2F5A629A4600}" destId="{27A296FB-849F-486A-B716-FEC32360A583}" srcOrd="0" destOrd="0" presId="urn:microsoft.com/office/officeart/2005/8/layout/orgChart1"/>
    <dgm:cxn modelId="{F62E8D3F-1CB0-43CC-974D-8F8F608413F5}" type="presParOf" srcId="{27A296FB-849F-486A-B716-FEC32360A583}" destId="{D9D1131E-D584-4D96-818D-208C782659A0}" srcOrd="0" destOrd="0" presId="urn:microsoft.com/office/officeart/2005/8/layout/orgChart1"/>
    <dgm:cxn modelId="{AB3F302F-F2B2-49E5-949D-31717A092F7E}" type="presParOf" srcId="{27A296FB-849F-486A-B716-FEC32360A583}" destId="{BC4A34A8-2BA4-43AF-8C16-3D40A896D6A8}" srcOrd="1" destOrd="0" presId="urn:microsoft.com/office/officeart/2005/8/layout/orgChart1"/>
    <dgm:cxn modelId="{036CA8FD-4F45-461F-A01F-5E5B0DCAE2B6}" type="presParOf" srcId="{10897734-B7D4-419A-A8A7-2F5A629A4600}" destId="{5B574B95-BBB3-4FE0-A4A3-EB590EED923A}" srcOrd="1" destOrd="0" presId="urn:microsoft.com/office/officeart/2005/8/layout/orgChart1"/>
    <dgm:cxn modelId="{1172567B-B509-4D91-A3EA-44D1DA67B39B}" type="presParOf" srcId="{5B574B95-BBB3-4FE0-A4A3-EB590EED923A}" destId="{6DFCB70E-4A41-4CDE-B133-70C4D18701D9}" srcOrd="0" destOrd="0" presId="urn:microsoft.com/office/officeart/2005/8/layout/orgChart1"/>
    <dgm:cxn modelId="{771EB010-9067-4E53-B661-50A981585595}" type="presParOf" srcId="{5B574B95-BBB3-4FE0-A4A3-EB590EED923A}" destId="{7711C3FA-EABE-4CBE-8F9A-1A1F19D34ABE}" srcOrd="1" destOrd="0" presId="urn:microsoft.com/office/officeart/2005/8/layout/orgChart1"/>
    <dgm:cxn modelId="{F263504A-9366-479C-866D-415BCFC71002}" type="presParOf" srcId="{7711C3FA-EABE-4CBE-8F9A-1A1F19D34ABE}" destId="{4C368241-DCB1-4974-87A4-0B86876ED95D}" srcOrd="0" destOrd="0" presId="urn:microsoft.com/office/officeart/2005/8/layout/orgChart1"/>
    <dgm:cxn modelId="{C196205A-3942-492D-83F2-471975943931}" type="presParOf" srcId="{4C368241-DCB1-4974-87A4-0B86876ED95D}" destId="{4C17E86F-557D-4497-A415-B3ED7A9C3873}" srcOrd="0" destOrd="0" presId="urn:microsoft.com/office/officeart/2005/8/layout/orgChart1"/>
    <dgm:cxn modelId="{78D65E08-09DA-4641-AAC7-E235FFCD440C}" type="presParOf" srcId="{4C368241-DCB1-4974-87A4-0B86876ED95D}" destId="{53AB5BB2-4DBA-4FFA-8D40-34A30FF70823}" srcOrd="1" destOrd="0" presId="urn:microsoft.com/office/officeart/2005/8/layout/orgChart1"/>
    <dgm:cxn modelId="{2A63648D-4B34-4FC0-B287-B01689D8EB63}" type="presParOf" srcId="{7711C3FA-EABE-4CBE-8F9A-1A1F19D34ABE}" destId="{0AF2F8C7-A269-40C3-BAC5-14CDA9B09C02}" srcOrd="1" destOrd="0" presId="urn:microsoft.com/office/officeart/2005/8/layout/orgChart1"/>
    <dgm:cxn modelId="{7891578B-A0E2-4899-99B6-20697C00F6BB}" type="presParOf" srcId="{7711C3FA-EABE-4CBE-8F9A-1A1F19D34ABE}" destId="{EB2BAE7A-B6DA-4CA8-9DD2-E625028608F4}" srcOrd="2" destOrd="0" presId="urn:microsoft.com/office/officeart/2005/8/layout/orgChart1"/>
    <dgm:cxn modelId="{F847F7E8-3162-4F03-A7A9-D25302BC24F7}" type="presParOf" srcId="{10897734-B7D4-419A-A8A7-2F5A629A4600}" destId="{557940D2-B6D5-4BA6-817B-9EC620664374}" srcOrd="2" destOrd="0" presId="urn:microsoft.com/office/officeart/2005/8/layout/orgChart1"/>
    <dgm:cxn modelId="{EF37C33B-8E90-4EAC-AD2D-71B68E962019}" type="presParOf" srcId="{78F6D874-E2AD-4E67-95B9-68E2382501A5}" destId="{5960E471-0606-4C41-860F-BCE0EE74551C}" srcOrd="2" destOrd="0" presId="urn:microsoft.com/office/officeart/2005/8/layout/orgChart1"/>
    <dgm:cxn modelId="{541026FA-6E15-43FB-9D1B-776E46429559}" type="presParOf" srcId="{C8BC90AA-330A-4808-BEAC-DC08575B01AC}" destId="{48EC1F37-AAB3-4B8A-AD1B-69F2C493EB83}" srcOrd="2" destOrd="0" presId="urn:microsoft.com/office/officeart/2005/8/layout/orgChart1"/>
    <dgm:cxn modelId="{EE53FB76-243D-470B-AF7C-622364C49AD3}" type="presParOf" srcId="{C8BC90AA-330A-4808-BEAC-DC08575B01AC}" destId="{25B8EEED-45E3-4B7F-AFCD-7EBFF06584DD}" srcOrd="3" destOrd="0" presId="urn:microsoft.com/office/officeart/2005/8/layout/orgChart1"/>
    <dgm:cxn modelId="{043BDAE4-0C43-46CD-BD1F-4E0FCC52D75E}" type="presParOf" srcId="{25B8EEED-45E3-4B7F-AFCD-7EBFF06584DD}" destId="{AD1ECF52-D831-48E5-917A-BEA8AC1CB2CA}" srcOrd="0" destOrd="0" presId="urn:microsoft.com/office/officeart/2005/8/layout/orgChart1"/>
    <dgm:cxn modelId="{3A85E76A-6D47-4FFF-865F-F0A9B7D049CC}" type="presParOf" srcId="{AD1ECF52-D831-48E5-917A-BEA8AC1CB2CA}" destId="{F2226B25-2215-4AB0-8183-C44E1098C816}" srcOrd="0" destOrd="0" presId="urn:microsoft.com/office/officeart/2005/8/layout/orgChart1"/>
    <dgm:cxn modelId="{C16EE623-BF00-4AE3-BEB0-636861CC8F01}" type="presParOf" srcId="{AD1ECF52-D831-48E5-917A-BEA8AC1CB2CA}" destId="{647FD5A7-0E5D-4673-A9AE-61093B08467F}" srcOrd="1" destOrd="0" presId="urn:microsoft.com/office/officeart/2005/8/layout/orgChart1"/>
    <dgm:cxn modelId="{5B4FD7A9-C1D4-4614-971F-04FEAEF88174}" type="presParOf" srcId="{25B8EEED-45E3-4B7F-AFCD-7EBFF06584DD}" destId="{47704EA5-8273-4AD3-8187-56B4B18A2AF1}" srcOrd="1" destOrd="0" presId="urn:microsoft.com/office/officeart/2005/8/layout/orgChart1"/>
    <dgm:cxn modelId="{1B78A3CE-C66F-4E47-A664-B97AA0D77516}" type="presParOf" srcId="{47704EA5-8273-4AD3-8187-56B4B18A2AF1}" destId="{7557E858-62B1-4953-9BD7-37FAA9F668EF}" srcOrd="0" destOrd="0" presId="urn:microsoft.com/office/officeart/2005/8/layout/orgChart1"/>
    <dgm:cxn modelId="{DAAEFD42-D798-49FF-B582-EC2D4E8BF0EA}" type="presParOf" srcId="{47704EA5-8273-4AD3-8187-56B4B18A2AF1}" destId="{65CC2867-62E0-4CA2-A512-04CE1526107B}" srcOrd="1" destOrd="0" presId="urn:microsoft.com/office/officeart/2005/8/layout/orgChart1"/>
    <dgm:cxn modelId="{BA3CE58B-C367-48AE-A9BE-51CAF7498AD5}" type="presParOf" srcId="{65CC2867-62E0-4CA2-A512-04CE1526107B}" destId="{7E8CC719-95CE-4214-BD54-1CF4A55A336C}" srcOrd="0" destOrd="0" presId="urn:microsoft.com/office/officeart/2005/8/layout/orgChart1"/>
    <dgm:cxn modelId="{815E4575-BAD7-4051-AC28-157B1A71474D}" type="presParOf" srcId="{7E8CC719-95CE-4214-BD54-1CF4A55A336C}" destId="{ACDE1DCF-2B50-4F09-AE5D-3184AEA6D328}" srcOrd="0" destOrd="0" presId="urn:microsoft.com/office/officeart/2005/8/layout/orgChart1"/>
    <dgm:cxn modelId="{8729696A-6238-466F-95A9-7F061BC2F00A}" type="presParOf" srcId="{7E8CC719-95CE-4214-BD54-1CF4A55A336C}" destId="{9537FEAA-E749-4C6B-8673-A16D9DB1F8EA}" srcOrd="1" destOrd="0" presId="urn:microsoft.com/office/officeart/2005/8/layout/orgChart1"/>
    <dgm:cxn modelId="{FB9461D4-680A-4879-ADA4-A80A63C92842}" type="presParOf" srcId="{65CC2867-62E0-4CA2-A512-04CE1526107B}" destId="{30578CE4-9773-42F3-B186-0C52EF03C6D0}" srcOrd="1" destOrd="0" presId="urn:microsoft.com/office/officeart/2005/8/layout/orgChart1"/>
    <dgm:cxn modelId="{8D0168F3-2407-49F1-AB16-030A3CB9E177}" type="presParOf" srcId="{30578CE4-9773-42F3-B186-0C52EF03C6D0}" destId="{47EBE165-F2A1-4F42-8F71-8465DA621804}" srcOrd="0" destOrd="0" presId="urn:microsoft.com/office/officeart/2005/8/layout/orgChart1"/>
    <dgm:cxn modelId="{27CAAFF6-C419-4479-A495-4A7B1F7CEA60}" type="presParOf" srcId="{30578CE4-9773-42F3-B186-0C52EF03C6D0}" destId="{7C3EB579-8050-4A60-B6ED-1998A95608DD}" srcOrd="1" destOrd="0" presId="urn:microsoft.com/office/officeart/2005/8/layout/orgChart1"/>
    <dgm:cxn modelId="{C1479ACB-3883-47E6-A899-70EB011B1787}" type="presParOf" srcId="{7C3EB579-8050-4A60-B6ED-1998A95608DD}" destId="{C4CE5014-402C-4A1B-AA92-008365CD093B}" srcOrd="0" destOrd="0" presId="urn:microsoft.com/office/officeart/2005/8/layout/orgChart1"/>
    <dgm:cxn modelId="{4A78FF8C-6076-41F7-A9B7-F3DC78C3FD9A}" type="presParOf" srcId="{C4CE5014-402C-4A1B-AA92-008365CD093B}" destId="{EC55B431-9AAC-4BC8-B44B-E1802D0804C6}" srcOrd="0" destOrd="0" presId="urn:microsoft.com/office/officeart/2005/8/layout/orgChart1"/>
    <dgm:cxn modelId="{BB929096-88C7-4117-976D-D750F47DAA9A}" type="presParOf" srcId="{C4CE5014-402C-4A1B-AA92-008365CD093B}" destId="{18E79325-8FE7-428A-A989-0546BB50B8F5}" srcOrd="1" destOrd="0" presId="urn:microsoft.com/office/officeart/2005/8/layout/orgChart1"/>
    <dgm:cxn modelId="{F169ED6D-439B-4031-AF7A-500ADFF94E15}" type="presParOf" srcId="{7C3EB579-8050-4A60-B6ED-1998A95608DD}" destId="{483FE909-5DE9-4155-BC49-8D62FF4AF2F1}" srcOrd="1" destOrd="0" presId="urn:microsoft.com/office/officeart/2005/8/layout/orgChart1"/>
    <dgm:cxn modelId="{EA28C529-B159-4A4E-AA25-F890C2FE394C}" type="presParOf" srcId="{7C3EB579-8050-4A60-B6ED-1998A95608DD}" destId="{766EB5F0-AEED-47F4-BEB6-8136469FC31F}" srcOrd="2" destOrd="0" presId="urn:microsoft.com/office/officeart/2005/8/layout/orgChart1"/>
    <dgm:cxn modelId="{F48E4EE5-6DDB-46FC-B6B1-DA069F990E97}" type="presParOf" srcId="{65CC2867-62E0-4CA2-A512-04CE1526107B}" destId="{4467E8A2-79FC-467B-BBFE-FB71EA57285C}" srcOrd="2" destOrd="0" presId="urn:microsoft.com/office/officeart/2005/8/layout/orgChart1"/>
    <dgm:cxn modelId="{AA3256C8-852E-411A-9BA1-C4D906038EF8}" type="presParOf" srcId="{25B8EEED-45E3-4B7F-AFCD-7EBFF06584DD}" destId="{AC537F11-884F-43DD-B594-218AE149499B}" srcOrd="2" destOrd="0" presId="urn:microsoft.com/office/officeart/2005/8/layout/orgChart1"/>
    <dgm:cxn modelId="{D9D5964B-F3C0-4A26-B0C5-2AEB7CEFD4FB}" type="presParOf" srcId="{4DEBA187-AC01-47E4-A1C6-7801EFEAEA96}" destId="{8255C4D6-566B-4D72-891D-A9E0E1C9D2C4}" srcOrd="2" destOrd="0" presId="urn:microsoft.com/office/officeart/2005/8/layout/orgChart1"/>
    <dgm:cxn modelId="{876DA66C-5452-439F-A51F-4238A4368C43}" type="presParOf" srcId="{020F9E71-A5B0-456F-BB29-FB1B46C99B32}" destId="{276AD543-6ACB-40D3-A022-860AA1C375B7}" srcOrd="2" destOrd="0" presId="urn:microsoft.com/office/officeart/2005/8/layout/orgChart1"/>
    <dgm:cxn modelId="{B3B17FEE-149C-4069-8286-2626EC55D38C}" type="presParOf" srcId="{020F9E71-A5B0-456F-BB29-FB1B46C99B32}" destId="{7AFD62BF-614A-451C-B742-8B6B6E5D1B25}" srcOrd="3" destOrd="0" presId="urn:microsoft.com/office/officeart/2005/8/layout/orgChart1"/>
    <dgm:cxn modelId="{645EB0B6-3218-4D81-8F61-A74524B4BBD6}" type="presParOf" srcId="{7AFD62BF-614A-451C-B742-8B6B6E5D1B25}" destId="{21FE6FED-34DD-4C11-906E-6345EBBD5BB0}" srcOrd="0" destOrd="0" presId="urn:microsoft.com/office/officeart/2005/8/layout/orgChart1"/>
    <dgm:cxn modelId="{F3A2C34C-EFB6-437A-8B59-18EAF7581234}" type="presParOf" srcId="{21FE6FED-34DD-4C11-906E-6345EBBD5BB0}" destId="{B391DE4C-04CC-4258-89DC-DBCCF33C8C1A}" srcOrd="0" destOrd="0" presId="urn:microsoft.com/office/officeart/2005/8/layout/orgChart1"/>
    <dgm:cxn modelId="{F0936F49-766E-47DD-952A-15D1F0F2CF70}" type="presParOf" srcId="{21FE6FED-34DD-4C11-906E-6345EBBD5BB0}" destId="{6C27943D-B138-4D40-A01F-0211B9D649AE}" srcOrd="1" destOrd="0" presId="urn:microsoft.com/office/officeart/2005/8/layout/orgChart1"/>
    <dgm:cxn modelId="{92DFAEFF-318A-435C-B217-21A3CCC2FE74}" type="presParOf" srcId="{7AFD62BF-614A-451C-B742-8B6B6E5D1B25}" destId="{70E24EDE-701F-496E-8C87-68DF7EED6B79}" srcOrd="1" destOrd="0" presId="urn:microsoft.com/office/officeart/2005/8/layout/orgChart1"/>
    <dgm:cxn modelId="{78081705-DD31-40C2-8A07-A365637CF6BE}" type="presParOf" srcId="{70E24EDE-701F-496E-8C87-68DF7EED6B79}" destId="{50EED250-1CA7-44DE-8F7F-D83E72BA3957}" srcOrd="0" destOrd="0" presId="urn:microsoft.com/office/officeart/2005/8/layout/orgChart1"/>
    <dgm:cxn modelId="{2A1AC6C5-B386-4EB8-951C-25B275260038}" type="presParOf" srcId="{70E24EDE-701F-496E-8C87-68DF7EED6B79}" destId="{1F6B78C1-2180-48A4-B303-D3FE15C6DA77}" srcOrd="1" destOrd="0" presId="urn:microsoft.com/office/officeart/2005/8/layout/orgChart1"/>
    <dgm:cxn modelId="{A0D3B3D6-D35F-495C-8714-BB31EF7E5C04}" type="presParOf" srcId="{1F6B78C1-2180-48A4-B303-D3FE15C6DA77}" destId="{A4632698-0B26-492C-B19C-EF66665A18A0}" srcOrd="0" destOrd="0" presId="urn:microsoft.com/office/officeart/2005/8/layout/orgChart1"/>
    <dgm:cxn modelId="{095F38AA-9C97-42B7-8397-01A31BFC5136}" type="presParOf" srcId="{A4632698-0B26-492C-B19C-EF66665A18A0}" destId="{83DC8941-F9EA-40BC-A83D-BDF489FA551C}" srcOrd="0" destOrd="0" presId="urn:microsoft.com/office/officeart/2005/8/layout/orgChart1"/>
    <dgm:cxn modelId="{1DF3F9A2-4411-4FE5-AFD0-72585BB9AC33}" type="presParOf" srcId="{A4632698-0B26-492C-B19C-EF66665A18A0}" destId="{85BF5006-8F68-44D7-A644-198531A8E6FC}" srcOrd="1" destOrd="0" presId="urn:microsoft.com/office/officeart/2005/8/layout/orgChart1"/>
    <dgm:cxn modelId="{5376EE2A-F43B-40A0-A993-96B1A8BB5FD2}" type="presParOf" srcId="{1F6B78C1-2180-48A4-B303-D3FE15C6DA77}" destId="{56CB07A6-F56E-4BF5-A5E3-6BA58CE0E09E}" srcOrd="1" destOrd="0" presId="urn:microsoft.com/office/officeart/2005/8/layout/orgChart1"/>
    <dgm:cxn modelId="{21B50046-8FC1-4F89-868F-28ECA93E5E38}" type="presParOf" srcId="{56CB07A6-F56E-4BF5-A5E3-6BA58CE0E09E}" destId="{0E360921-C4E5-41FF-A66A-98B08705985D}" srcOrd="0" destOrd="0" presId="urn:microsoft.com/office/officeart/2005/8/layout/orgChart1"/>
    <dgm:cxn modelId="{8FDED2FF-FF0A-4A6F-A590-6C004A68B9F7}" type="presParOf" srcId="{56CB07A6-F56E-4BF5-A5E3-6BA58CE0E09E}" destId="{769AC3A5-AB2C-4136-9B59-2A20EA82451C}" srcOrd="1" destOrd="0" presId="urn:microsoft.com/office/officeart/2005/8/layout/orgChart1"/>
    <dgm:cxn modelId="{34440F83-F82D-4A8C-B045-43621D64BDD7}" type="presParOf" srcId="{769AC3A5-AB2C-4136-9B59-2A20EA82451C}" destId="{2B0CF961-90B5-4BE3-B161-7DA03E7FB0C1}" srcOrd="0" destOrd="0" presId="urn:microsoft.com/office/officeart/2005/8/layout/orgChart1"/>
    <dgm:cxn modelId="{80BF8C5A-339F-4439-B809-86316BDC9B6C}" type="presParOf" srcId="{2B0CF961-90B5-4BE3-B161-7DA03E7FB0C1}" destId="{321AD320-353A-45F0-BB0D-2A55D081D01E}" srcOrd="0" destOrd="0" presId="urn:microsoft.com/office/officeart/2005/8/layout/orgChart1"/>
    <dgm:cxn modelId="{01EB7DC8-FE6A-4273-AB29-C509A581EE9E}" type="presParOf" srcId="{2B0CF961-90B5-4BE3-B161-7DA03E7FB0C1}" destId="{44108888-CAFC-4A73-883D-85C43AE8694A}" srcOrd="1" destOrd="0" presId="urn:microsoft.com/office/officeart/2005/8/layout/orgChart1"/>
    <dgm:cxn modelId="{5F6A1CFF-630D-466F-8131-F513705C39F8}" type="presParOf" srcId="{769AC3A5-AB2C-4136-9B59-2A20EA82451C}" destId="{0396F45F-1115-4A72-A158-3D9F609D33F0}" srcOrd="1" destOrd="0" presId="urn:microsoft.com/office/officeart/2005/8/layout/orgChart1"/>
    <dgm:cxn modelId="{8506CA87-8721-4190-92B6-811993F4C364}" type="presParOf" srcId="{0396F45F-1115-4A72-A158-3D9F609D33F0}" destId="{C9625759-59B6-43F6-9994-D21DFA2F3CB3}" srcOrd="0" destOrd="0" presId="urn:microsoft.com/office/officeart/2005/8/layout/orgChart1"/>
    <dgm:cxn modelId="{393643FE-2A20-414A-B05E-4E5BB3D006CD}" type="presParOf" srcId="{0396F45F-1115-4A72-A158-3D9F609D33F0}" destId="{0AEDF0ED-A5EB-4CF6-9C07-7FDF9D3957A0}" srcOrd="1" destOrd="0" presId="urn:microsoft.com/office/officeart/2005/8/layout/orgChart1"/>
    <dgm:cxn modelId="{49F8AA0B-3EDE-4C48-826E-9C376C48E588}" type="presParOf" srcId="{0AEDF0ED-A5EB-4CF6-9C07-7FDF9D3957A0}" destId="{6E62A897-85B5-4676-8375-4A2183BC2D55}" srcOrd="0" destOrd="0" presId="urn:microsoft.com/office/officeart/2005/8/layout/orgChart1"/>
    <dgm:cxn modelId="{D7EE9946-0B83-4C77-8756-442BBD4DA0FC}" type="presParOf" srcId="{6E62A897-85B5-4676-8375-4A2183BC2D55}" destId="{F9B0CEA9-AC9C-4DFD-B211-3527277F93B7}" srcOrd="0" destOrd="0" presId="urn:microsoft.com/office/officeart/2005/8/layout/orgChart1"/>
    <dgm:cxn modelId="{8C5E5C4F-B051-44DB-9D8B-F2BF9F3CF4D0}" type="presParOf" srcId="{6E62A897-85B5-4676-8375-4A2183BC2D55}" destId="{9673A89D-D2AF-47ED-97B6-799B2E6D577C}" srcOrd="1" destOrd="0" presId="urn:microsoft.com/office/officeart/2005/8/layout/orgChart1"/>
    <dgm:cxn modelId="{15EA7168-65EE-481F-9528-749758D7E432}" type="presParOf" srcId="{0AEDF0ED-A5EB-4CF6-9C07-7FDF9D3957A0}" destId="{8920CC6D-7011-458E-A83B-17F5F001EFBF}" srcOrd="1" destOrd="0" presId="urn:microsoft.com/office/officeart/2005/8/layout/orgChart1"/>
    <dgm:cxn modelId="{0D5CA088-EE94-4890-9821-069F8147D6B1}" type="presParOf" srcId="{8920CC6D-7011-458E-A83B-17F5F001EFBF}" destId="{9D85B346-D2A4-43DF-A5A6-65D493CAD087}" srcOrd="0" destOrd="0" presId="urn:microsoft.com/office/officeart/2005/8/layout/orgChart1"/>
    <dgm:cxn modelId="{101DC971-EB93-4CCC-B9CF-D2C1806534A6}" type="presParOf" srcId="{8920CC6D-7011-458E-A83B-17F5F001EFBF}" destId="{DC355AE5-7F7C-4466-9B25-1F66FE684A57}" srcOrd="1" destOrd="0" presId="urn:microsoft.com/office/officeart/2005/8/layout/orgChart1"/>
    <dgm:cxn modelId="{F19131F1-AFBA-41D5-A853-6E10929FD07D}" type="presParOf" srcId="{DC355AE5-7F7C-4466-9B25-1F66FE684A57}" destId="{C3C95FA1-ADBD-44BB-9DD0-0CD5E07A709A}" srcOrd="0" destOrd="0" presId="urn:microsoft.com/office/officeart/2005/8/layout/orgChart1"/>
    <dgm:cxn modelId="{22ED6939-EED8-4E34-A91A-C1E9E63D9BB0}" type="presParOf" srcId="{C3C95FA1-ADBD-44BB-9DD0-0CD5E07A709A}" destId="{85992FA9-65F2-4A88-91D0-A2628610B775}" srcOrd="0" destOrd="0" presId="urn:microsoft.com/office/officeart/2005/8/layout/orgChart1"/>
    <dgm:cxn modelId="{A2730F15-D662-4FEB-9444-7193341591A7}" type="presParOf" srcId="{C3C95FA1-ADBD-44BB-9DD0-0CD5E07A709A}" destId="{7D16D921-098B-43CB-A221-E554DAB5474D}" srcOrd="1" destOrd="0" presId="urn:microsoft.com/office/officeart/2005/8/layout/orgChart1"/>
    <dgm:cxn modelId="{80082E63-C5BC-46A1-93CE-6EA116825C9E}" type="presParOf" srcId="{DC355AE5-7F7C-4466-9B25-1F66FE684A57}" destId="{8EE82348-6ED6-416D-8782-8F5F14038D30}" srcOrd="1" destOrd="0" presId="urn:microsoft.com/office/officeart/2005/8/layout/orgChart1"/>
    <dgm:cxn modelId="{F5D9E885-C1D9-46CC-9D2F-14B724D86FC0}" type="presParOf" srcId="{DC355AE5-7F7C-4466-9B25-1F66FE684A57}" destId="{DE142961-4738-496F-BB89-B38C7E3E3B2A}" srcOrd="2" destOrd="0" presId="urn:microsoft.com/office/officeart/2005/8/layout/orgChart1"/>
    <dgm:cxn modelId="{D5439ED5-3295-4E69-8D17-C658D1D4DD32}" type="presParOf" srcId="{0AEDF0ED-A5EB-4CF6-9C07-7FDF9D3957A0}" destId="{A59DDA65-9508-4457-BCC1-09902727D239}" srcOrd="2" destOrd="0" presId="urn:microsoft.com/office/officeart/2005/8/layout/orgChart1"/>
    <dgm:cxn modelId="{A43EF7B1-6CD9-4D74-8A20-2CB8D20C09DE}" type="presParOf" srcId="{769AC3A5-AB2C-4136-9B59-2A20EA82451C}" destId="{D0055E16-8723-4A56-9AB0-8486F07B036E}" srcOrd="2" destOrd="0" presId="urn:microsoft.com/office/officeart/2005/8/layout/orgChart1"/>
    <dgm:cxn modelId="{F1AC7744-3C44-4A47-B3A3-5DAA86DEC03B}" type="presParOf" srcId="{56CB07A6-F56E-4BF5-A5E3-6BA58CE0E09E}" destId="{0EE618DC-568D-4907-B88F-8C949C627AB7}" srcOrd="2" destOrd="0" presId="urn:microsoft.com/office/officeart/2005/8/layout/orgChart1"/>
    <dgm:cxn modelId="{36886493-2276-4CF5-95F5-B8A71600499A}" type="presParOf" srcId="{56CB07A6-F56E-4BF5-A5E3-6BA58CE0E09E}" destId="{46972149-8945-435E-B417-9B28D982BB97}" srcOrd="3" destOrd="0" presId="urn:microsoft.com/office/officeart/2005/8/layout/orgChart1"/>
    <dgm:cxn modelId="{AB63F495-1F23-4198-922B-DA4D6A63CB3F}" type="presParOf" srcId="{46972149-8945-435E-B417-9B28D982BB97}" destId="{C6FEB986-F311-4634-A43D-3E0C5F56E5F8}" srcOrd="0" destOrd="0" presId="urn:microsoft.com/office/officeart/2005/8/layout/orgChart1"/>
    <dgm:cxn modelId="{A681E9DC-D69C-4853-836A-846FEAD5405C}" type="presParOf" srcId="{C6FEB986-F311-4634-A43D-3E0C5F56E5F8}" destId="{644CC77B-39C5-485D-88F8-10781202CBC3}" srcOrd="0" destOrd="0" presId="urn:microsoft.com/office/officeart/2005/8/layout/orgChart1"/>
    <dgm:cxn modelId="{DF2657CE-9344-48CF-BAD6-AC175C02891B}" type="presParOf" srcId="{C6FEB986-F311-4634-A43D-3E0C5F56E5F8}" destId="{C09EEDF8-EAB7-40E4-8EB4-222184F004D8}" srcOrd="1" destOrd="0" presId="urn:microsoft.com/office/officeart/2005/8/layout/orgChart1"/>
    <dgm:cxn modelId="{6AD2E632-8F20-48F7-AA34-E38FF3BEA70D}" type="presParOf" srcId="{46972149-8945-435E-B417-9B28D982BB97}" destId="{F519C5CF-91A4-4A09-BC3E-5DAE66A6FE71}" srcOrd="1" destOrd="0" presId="urn:microsoft.com/office/officeart/2005/8/layout/orgChart1"/>
    <dgm:cxn modelId="{19270A8F-4D8F-4230-870D-E6F31C26D737}" type="presParOf" srcId="{F519C5CF-91A4-4A09-BC3E-5DAE66A6FE71}" destId="{A23E7F3A-F342-49CC-8889-62007B5BBBD0}" srcOrd="0" destOrd="0" presId="urn:microsoft.com/office/officeart/2005/8/layout/orgChart1"/>
    <dgm:cxn modelId="{5255B86F-4FCE-4BF8-A5BE-45575532CAD8}" type="presParOf" srcId="{F519C5CF-91A4-4A09-BC3E-5DAE66A6FE71}" destId="{AADB1279-96F0-46F4-97D5-1A9360E9D271}" srcOrd="1" destOrd="0" presId="urn:microsoft.com/office/officeart/2005/8/layout/orgChart1"/>
    <dgm:cxn modelId="{563F0BC5-6D25-4FEF-9F44-A9DB8B0A4747}" type="presParOf" srcId="{AADB1279-96F0-46F4-97D5-1A9360E9D271}" destId="{418E0091-2BBA-495A-8471-3F83DF61F7C0}" srcOrd="0" destOrd="0" presId="urn:microsoft.com/office/officeart/2005/8/layout/orgChart1"/>
    <dgm:cxn modelId="{9524055D-4DBA-45BB-9FD8-1719F895A4F4}" type="presParOf" srcId="{418E0091-2BBA-495A-8471-3F83DF61F7C0}" destId="{5F6011F9-9D41-4343-84EE-539262C1A0D7}" srcOrd="0" destOrd="0" presId="urn:microsoft.com/office/officeart/2005/8/layout/orgChart1"/>
    <dgm:cxn modelId="{0D089957-98F4-49FC-AF51-CBA601849570}" type="presParOf" srcId="{418E0091-2BBA-495A-8471-3F83DF61F7C0}" destId="{B869D148-6752-402D-AE58-9EB149D4FF31}" srcOrd="1" destOrd="0" presId="urn:microsoft.com/office/officeart/2005/8/layout/orgChart1"/>
    <dgm:cxn modelId="{E40B6255-D226-4391-A0D2-F7A9B3933334}" type="presParOf" srcId="{AADB1279-96F0-46F4-97D5-1A9360E9D271}" destId="{6F450528-35F7-4F57-861C-72E9A6ABAC1A}" srcOrd="1" destOrd="0" presId="urn:microsoft.com/office/officeart/2005/8/layout/orgChart1"/>
    <dgm:cxn modelId="{B95862CA-7327-4EE5-B134-8FD99DC37F03}" type="presParOf" srcId="{AADB1279-96F0-46F4-97D5-1A9360E9D271}" destId="{A97A8AF0-559C-4D9A-B9AC-16E406A7DAB1}" srcOrd="2" destOrd="0" presId="urn:microsoft.com/office/officeart/2005/8/layout/orgChart1"/>
    <dgm:cxn modelId="{0E7EC2C5-B7B1-4724-81E9-3F47C078000F}" type="presParOf" srcId="{46972149-8945-435E-B417-9B28D982BB97}" destId="{5183777A-0280-44C6-9A99-87B1DC1E073D}" srcOrd="2" destOrd="0" presId="urn:microsoft.com/office/officeart/2005/8/layout/orgChart1"/>
    <dgm:cxn modelId="{39E280B6-BF49-48F8-90D9-6520D36963C6}" type="presParOf" srcId="{1F6B78C1-2180-48A4-B303-D3FE15C6DA77}" destId="{2F1F07FF-10EB-4E26-BE08-0DD0444BEDB1}" srcOrd="2" destOrd="0" presId="urn:microsoft.com/office/officeart/2005/8/layout/orgChart1"/>
    <dgm:cxn modelId="{44F43DAD-E42E-4B07-B0AB-FFB364CFDDE7}" type="presParOf" srcId="{70E24EDE-701F-496E-8C87-68DF7EED6B79}" destId="{71D74E28-0260-4DD2-816A-BF4F184F4B1B}" srcOrd="2" destOrd="0" presId="urn:microsoft.com/office/officeart/2005/8/layout/orgChart1"/>
    <dgm:cxn modelId="{C5153F02-C340-4905-A5F3-D562B591548F}" type="presParOf" srcId="{70E24EDE-701F-496E-8C87-68DF7EED6B79}" destId="{D3AD5395-11D3-4052-9D1A-D49DD01FAF92}" srcOrd="3" destOrd="0" presId="urn:microsoft.com/office/officeart/2005/8/layout/orgChart1"/>
    <dgm:cxn modelId="{E49D0415-2D9B-4667-9817-AEED1E7FCCA9}" type="presParOf" srcId="{D3AD5395-11D3-4052-9D1A-D49DD01FAF92}" destId="{DDE51A44-ABC3-4B8B-A24B-3E6BCC6C6F1F}" srcOrd="0" destOrd="0" presId="urn:microsoft.com/office/officeart/2005/8/layout/orgChart1"/>
    <dgm:cxn modelId="{5A88D7E1-08DA-4D6B-9FC7-DB6D23E8363E}" type="presParOf" srcId="{DDE51A44-ABC3-4B8B-A24B-3E6BCC6C6F1F}" destId="{3ABA490D-2170-409C-AAC2-DB241AB9C5B2}" srcOrd="0" destOrd="0" presId="urn:microsoft.com/office/officeart/2005/8/layout/orgChart1"/>
    <dgm:cxn modelId="{F47EC31E-071A-48AC-B831-C2A7F0628DB1}" type="presParOf" srcId="{DDE51A44-ABC3-4B8B-A24B-3E6BCC6C6F1F}" destId="{C7A855DF-A4B8-44FC-A44C-718A39CFD5C1}" srcOrd="1" destOrd="0" presId="urn:microsoft.com/office/officeart/2005/8/layout/orgChart1"/>
    <dgm:cxn modelId="{E13CB9D5-9F62-4268-9268-664F650BDD13}" type="presParOf" srcId="{D3AD5395-11D3-4052-9D1A-D49DD01FAF92}" destId="{26CCAF8E-290B-4692-9BA1-8EDD1D3E931C}" srcOrd="1" destOrd="0" presId="urn:microsoft.com/office/officeart/2005/8/layout/orgChart1"/>
    <dgm:cxn modelId="{18689C7E-059B-4205-A26A-A40848F402FD}" type="presParOf" srcId="{26CCAF8E-290B-4692-9BA1-8EDD1D3E931C}" destId="{1BB98141-B283-469C-9BCE-82BBAF6F71FC}" srcOrd="0" destOrd="0" presId="urn:microsoft.com/office/officeart/2005/8/layout/orgChart1"/>
    <dgm:cxn modelId="{89435F47-DF85-43FE-A2C4-106DDE391B6E}" type="presParOf" srcId="{26CCAF8E-290B-4692-9BA1-8EDD1D3E931C}" destId="{DA4BA0B3-267D-4FA5-B628-588BBCCF50E0}" srcOrd="1" destOrd="0" presId="urn:microsoft.com/office/officeart/2005/8/layout/orgChart1"/>
    <dgm:cxn modelId="{7682F47C-399D-4AAF-9213-09B9DFCA4C81}" type="presParOf" srcId="{DA4BA0B3-267D-4FA5-B628-588BBCCF50E0}" destId="{7B2931A9-53C5-4118-9643-7CC69303C58A}" srcOrd="0" destOrd="0" presId="urn:microsoft.com/office/officeart/2005/8/layout/orgChart1"/>
    <dgm:cxn modelId="{AB64A9F8-A572-426C-8D9F-0B821383AF45}" type="presParOf" srcId="{7B2931A9-53C5-4118-9643-7CC69303C58A}" destId="{92274E81-E25D-4101-985A-F9B081711D43}" srcOrd="0" destOrd="0" presId="urn:microsoft.com/office/officeart/2005/8/layout/orgChart1"/>
    <dgm:cxn modelId="{454A3E74-DEE9-41FC-9197-24204B67733D}" type="presParOf" srcId="{7B2931A9-53C5-4118-9643-7CC69303C58A}" destId="{1AFAC9E0-000E-455A-A391-56EA7ADDC712}" srcOrd="1" destOrd="0" presId="urn:microsoft.com/office/officeart/2005/8/layout/orgChart1"/>
    <dgm:cxn modelId="{FF4E898F-040E-4C4A-8195-77376EC3A4BD}" type="presParOf" srcId="{DA4BA0B3-267D-4FA5-B628-588BBCCF50E0}" destId="{8DBE8ABF-AE2F-42FA-BC9A-58C7F2833564}" srcOrd="1" destOrd="0" presId="urn:microsoft.com/office/officeart/2005/8/layout/orgChart1"/>
    <dgm:cxn modelId="{0A508DF9-BFFF-4FD0-A54D-D1AB82DEEF4E}" type="presParOf" srcId="{8DBE8ABF-AE2F-42FA-BC9A-58C7F2833564}" destId="{CD432EF2-3C6D-46F8-A16D-F097F0CBAC0C}" srcOrd="0" destOrd="0" presId="urn:microsoft.com/office/officeart/2005/8/layout/orgChart1"/>
    <dgm:cxn modelId="{B859BFA4-4174-45D9-AA18-87FE1A3754FC}" type="presParOf" srcId="{8DBE8ABF-AE2F-42FA-BC9A-58C7F2833564}" destId="{A912866A-E0BF-4B9B-99F0-D01311C9A0A5}" srcOrd="1" destOrd="0" presId="urn:microsoft.com/office/officeart/2005/8/layout/orgChart1"/>
    <dgm:cxn modelId="{E88FC3A6-E4CD-41EC-8773-986DF07D5FB6}" type="presParOf" srcId="{A912866A-E0BF-4B9B-99F0-D01311C9A0A5}" destId="{5B1F104D-E694-409E-8EDE-92361A116A55}" srcOrd="0" destOrd="0" presId="urn:microsoft.com/office/officeart/2005/8/layout/orgChart1"/>
    <dgm:cxn modelId="{6A141C3B-D03F-42DE-B331-C5399B2A8990}" type="presParOf" srcId="{5B1F104D-E694-409E-8EDE-92361A116A55}" destId="{EBD3CBD8-9EF6-406D-8424-D0316E6CFB4A}" srcOrd="0" destOrd="0" presId="urn:microsoft.com/office/officeart/2005/8/layout/orgChart1"/>
    <dgm:cxn modelId="{79C37C4C-A2F8-4A45-8ADC-40FC49E698B7}" type="presParOf" srcId="{5B1F104D-E694-409E-8EDE-92361A116A55}" destId="{1D86577A-C030-499F-AEF1-39FA618D5849}" srcOrd="1" destOrd="0" presId="urn:microsoft.com/office/officeart/2005/8/layout/orgChart1"/>
    <dgm:cxn modelId="{982348B6-62B4-4E15-A256-6BB99AEE7AF6}" type="presParOf" srcId="{A912866A-E0BF-4B9B-99F0-D01311C9A0A5}" destId="{4B1A193E-979D-4F37-BEDE-E421C7AA0670}" srcOrd="1" destOrd="0" presId="urn:microsoft.com/office/officeart/2005/8/layout/orgChart1"/>
    <dgm:cxn modelId="{403E32AE-2172-47C9-AAC9-65BBE60560E5}" type="presParOf" srcId="{A912866A-E0BF-4B9B-99F0-D01311C9A0A5}" destId="{B738D7B7-3C2A-461B-8A89-C2913AE09E4E}" srcOrd="2" destOrd="0" presId="urn:microsoft.com/office/officeart/2005/8/layout/orgChart1"/>
    <dgm:cxn modelId="{3A4835DB-B45D-43F2-A6E6-42250531083F}" type="presParOf" srcId="{DA4BA0B3-267D-4FA5-B628-588BBCCF50E0}" destId="{D8FC52DE-4297-4DFD-A03E-4987E07F2C45}" srcOrd="2" destOrd="0" presId="urn:microsoft.com/office/officeart/2005/8/layout/orgChart1"/>
    <dgm:cxn modelId="{4B5ECC5A-8CC5-427B-90C8-CA2DCC99F897}" type="presParOf" srcId="{26CCAF8E-290B-4692-9BA1-8EDD1D3E931C}" destId="{604E844E-8409-43CB-95C8-91C362CB5758}" srcOrd="2" destOrd="0" presId="urn:microsoft.com/office/officeart/2005/8/layout/orgChart1"/>
    <dgm:cxn modelId="{EA2CF41E-3FA8-42CC-964B-B0311EE7F708}" type="presParOf" srcId="{26CCAF8E-290B-4692-9BA1-8EDD1D3E931C}" destId="{58C9A5E0-9964-43D8-B77E-8586462CE848}" srcOrd="3" destOrd="0" presId="urn:microsoft.com/office/officeart/2005/8/layout/orgChart1"/>
    <dgm:cxn modelId="{098A30F3-F991-42E9-8D39-AE9BB699A7DA}" type="presParOf" srcId="{58C9A5E0-9964-43D8-B77E-8586462CE848}" destId="{B7AF464D-5887-4606-8BBF-F6156AFF3675}" srcOrd="0" destOrd="0" presId="urn:microsoft.com/office/officeart/2005/8/layout/orgChart1"/>
    <dgm:cxn modelId="{8B624D29-867E-4C34-AC4C-2F0C17F614D0}" type="presParOf" srcId="{B7AF464D-5887-4606-8BBF-F6156AFF3675}" destId="{6747F30A-FC53-403D-8C9B-BA1F85F1B2F5}" srcOrd="0" destOrd="0" presId="urn:microsoft.com/office/officeart/2005/8/layout/orgChart1"/>
    <dgm:cxn modelId="{A1B6515C-D99F-4174-9725-EB7CF3CC8C31}" type="presParOf" srcId="{B7AF464D-5887-4606-8BBF-F6156AFF3675}" destId="{02C025D7-D844-49D9-90FD-51D2F774336E}" srcOrd="1" destOrd="0" presId="urn:microsoft.com/office/officeart/2005/8/layout/orgChart1"/>
    <dgm:cxn modelId="{2A85CDB1-128A-451C-B147-4A822184D492}" type="presParOf" srcId="{58C9A5E0-9964-43D8-B77E-8586462CE848}" destId="{AFC58C06-BC9C-42E3-8426-0DA187CA5D80}" srcOrd="1" destOrd="0" presId="urn:microsoft.com/office/officeart/2005/8/layout/orgChart1"/>
    <dgm:cxn modelId="{3124D72C-08CA-4290-8203-9DAC27D6EDCA}" type="presParOf" srcId="{AFC58C06-BC9C-42E3-8426-0DA187CA5D80}" destId="{ED13469A-78B4-412B-B2FB-B001652F7335}" srcOrd="0" destOrd="0" presId="urn:microsoft.com/office/officeart/2005/8/layout/orgChart1"/>
    <dgm:cxn modelId="{60A1B3B3-959B-4728-913A-C10569C26445}" type="presParOf" srcId="{AFC58C06-BC9C-42E3-8426-0DA187CA5D80}" destId="{D3D1307F-DBAE-4CF3-834A-90C4A7F8DC7A}" srcOrd="1" destOrd="0" presId="urn:microsoft.com/office/officeart/2005/8/layout/orgChart1"/>
    <dgm:cxn modelId="{0AAFE4F8-C93F-4F9D-A026-35E6FE6B66A3}" type="presParOf" srcId="{D3D1307F-DBAE-4CF3-834A-90C4A7F8DC7A}" destId="{E41FF442-CF23-409B-AC28-CBCC48140CAB}" srcOrd="0" destOrd="0" presId="urn:microsoft.com/office/officeart/2005/8/layout/orgChart1"/>
    <dgm:cxn modelId="{AF825861-4958-431D-84BE-2EB950F3BF12}" type="presParOf" srcId="{E41FF442-CF23-409B-AC28-CBCC48140CAB}" destId="{5EA19A94-88A5-41CB-AFA9-C246846EED29}" srcOrd="0" destOrd="0" presId="urn:microsoft.com/office/officeart/2005/8/layout/orgChart1"/>
    <dgm:cxn modelId="{71DAEA02-0CAA-4E02-A8FA-970AFD7F4F12}" type="presParOf" srcId="{E41FF442-CF23-409B-AC28-CBCC48140CAB}" destId="{B0CD94F0-93DF-4AE5-9E31-DC224B06AEBB}" srcOrd="1" destOrd="0" presId="urn:microsoft.com/office/officeart/2005/8/layout/orgChart1"/>
    <dgm:cxn modelId="{813DF630-F6FC-4490-B2C0-F02CF69720DF}" type="presParOf" srcId="{D3D1307F-DBAE-4CF3-834A-90C4A7F8DC7A}" destId="{2BA1ED93-BEB5-4532-9137-EAD305D36AD6}" srcOrd="1" destOrd="0" presId="urn:microsoft.com/office/officeart/2005/8/layout/orgChart1"/>
    <dgm:cxn modelId="{D0A3C67D-0612-4503-B6D7-61E8A0B4A181}" type="presParOf" srcId="{D3D1307F-DBAE-4CF3-834A-90C4A7F8DC7A}" destId="{37165857-A305-48CA-AA05-3C3919D0FACE}" srcOrd="2" destOrd="0" presId="urn:microsoft.com/office/officeart/2005/8/layout/orgChart1"/>
    <dgm:cxn modelId="{360C1C48-4F1C-4314-8E96-0023AE4839E7}" type="presParOf" srcId="{58C9A5E0-9964-43D8-B77E-8586462CE848}" destId="{CFFC47CD-7854-4EAA-9CB5-AD02B7CD1E2B}" srcOrd="2" destOrd="0" presId="urn:microsoft.com/office/officeart/2005/8/layout/orgChart1"/>
    <dgm:cxn modelId="{E953FE74-B4C5-46AE-889E-6EE180C3ED38}" type="presParOf" srcId="{D3AD5395-11D3-4052-9D1A-D49DD01FAF92}" destId="{2BEAFF2E-4F5D-4897-BA75-0F439A1D8A09}" srcOrd="2" destOrd="0" presId="urn:microsoft.com/office/officeart/2005/8/layout/orgChart1"/>
    <dgm:cxn modelId="{A9C97F4B-09AA-4802-A912-D9603A45EA80}" type="presParOf" srcId="{70E24EDE-701F-496E-8C87-68DF7EED6B79}" destId="{B844DAD0-9E5C-4A5C-81E6-B545FFC8420E}" srcOrd="4" destOrd="0" presId="urn:microsoft.com/office/officeart/2005/8/layout/orgChart1"/>
    <dgm:cxn modelId="{04E90E32-5190-488B-93F5-7F854A08C72A}" type="presParOf" srcId="{70E24EDE-701F-496E-8C87-68DF7EED6B79}" destId="{6D2CCE7C-A25D-4DCB-9EC0-7A095742E673}" srcOrd="5" destOrd="0" presId="urn:microsoft.com/office/officeart/2005/8/layout/orgChart1"/>
    <dgm:cxn modelId="{8ABD422A-1810-4D15-B514-8AE47A3F8C6F}" type="presParOf" srcId="{6D2CCE7C-A25D-4DCB-9EC0-7A095742E673}" destId="{5C1D2B38-A22A-4E27-913A-8C4374DF1CD6}" srcOrd="0" destOrd="0" presId="urn:microsoft.com/office/officeart/2005/8/layout/orgChart1"/>
    <dgm:cxn modelId="{356C2139-29E9-473E-ABEB-10BB0D5D9043}" type="presParOf" srcId="{5C1D2B38-A22A-4E27-913A-8C4374DF1CD6}" destId="{36BD3144-9F43-432F-9336-19BAEAD73E2D}" srcOrd="0" destOrd="0" presId="urn:microsoft.com/office/officeart/2005/8/layout/orgChart1"/>
    <dgm:cxn modelId="{7EA1E019-E4E5-461C-A721-55AB07D9A40D}" type="presParOf" srcId="{5C1D2B38-A22A-4E27-913A-8C4374DF1CD6}" destId="{5551A98D-A4BD-41B9-A249-BDBE1627A8E7}" srcOrd="1" destOrd="0" presId="urn:microsoft.com/office/officeart/2005/8/layout/orgChart1"/>
    <dgm:cxn modelId="{D36CF22A-3C6B-4500-9FDC-B8210EFAF2E4}" type="presParOf" srcId="{6D2CCE7C-A25D-4DCB-9EC0-7A095742E673}" destId="{493036F8-EC8A-4058-91EA-2306018F2B10}" srcOrd="1" destOrd="0" presId="urn:microsoft.com/office/officeart/2005/8/layout/orgChart1"/>
    <dgm:cxn modelId="{83623B6B-287A-4D0A-B799-07B449912740}" type="presParOf" srcId="{493036F8-EC8A-4058-91EA-2306018F2B10}" destId="{634591CA-8599-438E-8340-1D24B6075875}" srcOrd="0" destOrd="0" presId="urn:microsoft.com/office/officeart/2005/8/layout/orgChart1"/>
    <dgm:cxn modelId="{D1C25940-79C6-480B-937B-D979CEDAAD21}" type="presParOf" srcId="{493036F8-EC8A-4058-91EA-2306018F2B10}" destId="{9BE2042E-1E76-463D-ACD5-FFF0AF0FE552}" srcOrd="1" destOrd="0" presId="urn:microsoft.com/office/officeart/2005/8/layout/orgChart1"/>
    <dgm:cxn modelId="{B4072F94-FEA3-4595-AB8C-055544BC8BDC}" type="presParOf" srcId="{9BE2042E-1E76-463D-ACD5-FFF0AF0FE552}" destId="{A32A2318-0DE1-45F2-8529-FEEDA7D2C77D}" srcOrd="0" destOrd="0" presId="urn:microsoft.com/office/officeart/2005/8/layout/orgChart1"/>
    <dgm:cxn modelId="{23B4981A-0A78-4A2B-8752-4C4CC4BDAC33}" type="presParOf" srcId="{A32A2318-0DE1-45F2-8529-FEEDA7D2C77D}" destId="{A79AAFB5-072B-4A80-BC72-B64C74773958}" srcOrd="0" destOrd="0" presId="urn:microsoft.com/office/officeart/2005/8/layout/orgChart1"/>
    <dgm:cxn modelId="{FBCA40F3-0C99-4916-8C12-23B985B2F7C4}" type="presParOf" srcId="{A32A2318-0DE1-45F2-8529-FEEDA7D2C77D}" destId="{36563BE8-A0A3-4CE3-834B-FC41FFC8AC5E}" srcOrd="1" destOrd="0" presId="urn:microsoft.com/office/officeart/2005/8/layout/orgChart1"/>
    <dgm:cxn modelId="{477D94E7-E6B5-4933-84C3-F748A58297FA}" type="presParOf" srcId="{9BE2042E-1E76-463D-ACD5-FFF0AF0FE552}" destId="{2B76C616-E35A-4926-B38D-A691696A6A8E}" srcOrd="1" destOrd="0" presId="urn:microsoft.com/office/officeart/2005/8/layout/orgChart1"/>
    <dgm:cxn modelId="{70DAE4C6-9C6F-4561-82E8-6D2CE37A37BE}" type="presParOf" srcId="{9BE2042E-1E76-463D-ACD5-FFF0AF0FE552}" destId="{C36B9D55-A4C5-45DD-9F1A-72BDFC5CD917}" srcOrd="2" destOrd="0" presId="urn:microsoft.com/office/officeart/2005/8/layout/orgChart1"/>
    <dgm:cxn modelId="{17852A3B-D59A-4420-90A6-6551CE30C1C0}" type="presParOf" srcId="{6D2CCE7C-A25D-4DCB-9EC0-7A095742E673}" destId="{CCD4A4A3-300C-4CB1-9670-3491FA3F6355}" srcOrd="2" destOrd="0" presId="urn:microsoft.com/office/officeart/2005/8/layout/orgChart1"/>
    <dgm:cxn modelId="{9520D7B9-75B1-418C-9040-969263D28B80}" type="presParOf" srcId="{70E24EDE-701F-496E-8C87-68DF7EED6B79}" destId="{5D483854-3C78-4235-B0AD-F2A0EAAB0D00}" srcOrd="6" destOrd="0" presId="urn:microsoft.com/office/officeart/2005/8/layout/orgChart1"/>
    <dgm:cxn modelId="{BD501E3C-8C05-44D8-BF1A-B689FD14A732}" type="presParOf" srcId="{70E24EDE-701F-496E-8C87-68DF7EED6B79}" destId="{32B5BC73-37F9-4BAB-953B-18FB5FBE5C46}" srcOrd="7" destOrd="0" presId="urn:microsoft.com/office/officeart/2005/8/layout/orgChart1"/>
    <dgm:cxn modelId="{AD713596-79E7-4C58-A920-B0A2C1F3EF82}" type="presParOf" srcId="{32B5BC73-37F9-4BAB-953B-18FB5FBE5C46}" destId="{1366BC09-192C-46EF-941E-CA5798D08346}" srcOrd="0" destOrd="0" presId="urn:microsoft.com/office/officeart/2005/8/layout/orgChart1"/>
    <dgm:cxn modelId="{F5470B2F-5883-458E-9E27-6A85889ADD1A}" type="presParOf" srcId="{1366BC09-192C-46EF-941E-CA5798D08346}" destId="{8B583AE3-8E1E-427E-9218-AA29C95D0055}" srcOrd="0" destOrd="0" presId="urn:microsoft.com/office/officeart/2005/8/layout/orgChart1"/>
    <dgm:cxn modelId="{A708FA6B-679C-408D-9E00-AA5DC7B74F36}" type="presParOf" srcId="{1366BC09-192C-46EF-941E-CA5798D08346}" destId="{ABD00F74-7949-4DE3-B9D8-9689A2CDCD87}" srcOrd="1" destOrd="0" presId="urn:microsoft.com/office/officeart/2005/8/layout/orgChart1"/>
    <dgm:cxn modelId="{CF751319-840E-4277-AB5F-9CA0ADD10F33}" type="presParOf" srcId="{32B5BC73-37F9-4BAB-953B-18FB5FBE5C46}" destId="{21B7A4F0-687D-44C4-A2CE-C5746E01EA1F}" srcOrd="1" destOrd="0" presId="urn:microsoft.com/office/officeart/2005/8/layout/orgChart1"/>
    <dgm:cxn modelId="{8510799B-89F8-45DC-97A7-0BDB1B5B9622}" type="presParOf" srcId="{21B7A4F0-687D-44C4-A2CE-C5746E01EA1F}" destId="{93E0F981-6A42-4D82-BBC2-AEB75822DBD8}" srcOrd="0" destOrd="0" presId="urn:microsoft.com/office/officeart/2005/8/layout/orgChart1"/>
    <dgm:cxn modelId="{776AC603-9BE0-4686-A7F2-9BDB7B6FE152}" type="presParOf" srcId="{21B7A4F0-687D-44C4-A2CE-C5746E01EA1F}" destId="{46877E20-AA88-48B3-9012-30BA77229936}" srcOrd="1" destOrd="0" presId="urn:microsoft.com/office/officeart/2005/8/layout/orgChart1"/>
    <dgm:cxn modelId="{9209F473-AECA-401F-9B38-0B2E86C23ED4}" type="presParOf" srcId="{46877E20-AA88-48B3-9012-30BA77229936}" destId="{8131FE9D-4C89-4994-ACEC-D6BE9090C9F6}" srcOrd="0" destOrd="0" presId="urn:microsoft.com/office/officeart/2005/8/layout/orgChart1"/>
    <dgm:cxn modelId="{B40FF8CE-0A81-4379-B326-013682F9E1EA}" type="presParOf" srcId="{8131FE9D-4C89-4994-ACEC-D6BE9090C9F6}" destId="{77F9E4D8-310B-4BAC-B5C9-543A8DFDC9CA}" srcOrd="0" destOrd="0" presId="urn:microsoft.com/office/officeart/2005/8/layout/orgChart1"/>
    <dgm:cxn modelId="{DA2196BB-F05E-45F9-A017-BDBBCEC58D55}" type="presParOf" srcId="{8131FE9D-4C89-4994-ACEC-D6BE9090C9F6}" destId="{B4DE51D1-A77A-4BD4-BE68-C7213A27EF04}" srcOrd="1" destOrd="0" presId="urn:microsoft.com/office/officeart/2005/8/layout/orgChart1"/>
    <dgm:cxn modelId="{28C24B66-C750-46AE-A234-17F117977BC2}" type="presParOf" srcId="{46877E20-AA88-48B3-9012-30BA77229936}" destId="{3FAF3AFC-E12F-43B2-97BF-317190F97376}" srcOrd="1" destOrd="0" presId="urn:microsoft.com/office/officeart/2005/8/layout/orgChart1"/>
    <dgm:cxn modelId="{EFCF6824-CEED-4613-B46B-5D3ADB3F9D29}" type="presParOf" srcId="{3FAF3AFC-E12F-43B2-97BF-317190F97376}" destId="{90F0CCE5-D00B-4DC0-9E7C-57145DF867D6}" srcOrd="0" destOrd="0" presId="urn:microsoft.com/office/officeart/2005/8/layout/orgChart1"/>
    <dgm:cxn modelId="{D3D6AD29-F86E-4C70-AF9F-3E38DE38A728}" type="presParOf" srcId="{3FAF3AFC-E12F-43B2-97BF-317190F97376}" destId="{9DE0AEF8-81E2-4C45-9B93-729110AE4F6C}" srcOrd="1" destOrd="0" presId="urn:microsoft.com/office/officeart/2005/8/layout/orgChart1"/>
    <dgm:cxn modelId="{2C4CA971-74F2-43F3-841C-7654CAA78173}" type="presParOf" srcId="{9DE0AEF8-81E2-4C45-9B93-729110AE4F6C}" destId="{DDD71241-A6AB-4C21-A584-C428B82CFF3E}" srcOrd="0" destOrd="0" presId="urn:microsoft.com/office/officeart/2005/8/layout/orgChart1"/>
    <dgm:cxn modelId="{72C96AB1-FE15-4750-80C1-83878CDD0B87}" type="presParOf" srcId="{DDD71241-A6AB-4C21-A584-C428B82CFF3E}" destId="{A6CDCDD4-BD04-44CA-834F-0C026B4E2C23}" srcOrd="0" destOrd="0" presId="urn:microsoft.com/office/officeart/2005/8/layout/orgChart1"/>
    <dgm:cxn modelId="{9FD5F106-9720-4183-8347-A0A71AF73714}" type="presParOf" srcId="{DDD71241-A6AB-4C21-A584-C428B82CFF3E}" destId="{13182379-AF18-4562-95F9-7B2EE25CAB26}" srcOrd="1" destOrd="0" presId="urn:microsoft.com/office/officeart/2005/8/layout/orgChart1"/>
    <dgm:cxn modelId="{2BC496D7-4E81-4573-A027-1E85DE6423E2}" type="presParOf" srcId="{9DE0AEF8-81E2-4C45-9B93-729110AE4F6C}" destId="{097B9977-FDA8-4A31-94D3-E69EA6502466}" srcOrd="1" destOrd="0" presId="urn:microsoft.com/office/officeart/2005/8/layout/orgChart1"/>
    <dgm:cxn modelId="{AE8EC954-26A2-452B-8113-BBC09EFB7E6E}" type="presParOf" srcId="{9DE0AEF8-81E2-4C45-9B93-729110AE4F6C}" destId="{CC62A097-2F04-4A73-BB65-A4368FDB7723}" srcOrd="2" destOrd="0" presId="urn:microsoft.com/office/officeart/2005/8/layout/orgChart1"/>
    <dgm:cxn modelId="{28484B4A-CC3C-457A-A6F1-27DEC3EC82B4}" type="presParOf" srcId="{46877E20-AA88-48B3-9012-30BA77229936}" destId="{406C9368-D948-46A8-9C54-3EB2D75ACE0D}" srcOrd="2" destOrd="0" presId="urn:microsoft.com/office/officeart/2005/8/layout/orgChart1"/>
    <dgm:cxn modelId="{C5BFC86D-315C-4232-A59D-9684DE4C5FF8}" type="presParOf" srcId="{32B5BC73-37F9-4BAB-953B-18FB5FBE5C46}" destId="{EDB5EA6A-0927-4449-A215-7013D8B1A4EB}" srcOrd="2" destOrd="0" presId="urn:microsoft.com/office/officeart/2005/8/layout/orgChart1"/>
    <dgm:cxn modelId="{F94DBD2C-8727-44B8-A6AA-6EDB25A85E96}" type="presParOf" srcId="{7AFD62BF-614A-451C-B742-8B6B6E5D1B25}" destId="{A7189BEA-B087-4B1D-984D-FE542AB63BBB}" srcOrd="2" destOrd="0" presId="urn:microsoft.com/office/officeart/2005/8/layout/orgChart1"/>
    <dgm:cxn modelId="{773B4E93-1269-47D6-8BCB-381F6309E5D6}" type="presParOf" srcId="{E0341D7A-6DEC-4865-8B82-E44E1CED2B0E}" destId="{83F56019-19B1-4A1A-B59D-16783F985E5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423471-48B2-42A1-BF33-C2DA735BC27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F0635-93DD-429D-999C-E4A64AB4CF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0F14-D229-4EEB-B185-E6E4A6545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BE573B-C088-4703-B8A2-3CF08E6465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A16017-B06B-45A3-9138-54AE9FC3F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4D6DED-5B1C-4DF3-B3D3-05009016A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EC86-CC70-4DA6-AA22-B1DCFE98E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766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DFE48-2F94-4051-8321-28D1F637A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9268-037C-42C5-AB05-3DEAC26ABA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66AC9-92D2-4BAA-9292-6B415C2D62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9F172-5DE2-484F-88AA-18CC8B2E94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C724-6665-4E3A-88C0-76B188E68C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372FB-5341-47F9-9987-2D2299601A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63F7F-E58C-47ED-9E7F-B7A977A6E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CD967-6859-4B37-B53A-BE117D5B6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9A3359D-013B-43C7-94B0-7CF899575CD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0" name="Picture 140" descr="Земля 1"/>
          <p:cNvPicPr>
            <a:picLocks noChangeAspect="1" noChangeArrowheads="1"/>
          </p:cNvPicPr>
          <p:nvPr/>
        </p:nvPicPr>
        <p:blipFill>
          <a:blip r:embed="rId2"/>
          <a:srcRect b="15176"/>
          <a:stretch>
            <a:fillRect/>
          </a:stretch>
        </p:blipFill>
        <p:spPr bwMode="auto">
          <a:xfrm>
            <a:off x="-228600" y="-304800"/>
            <a:ext cx="9372600" cy="7181850"/>
          </a:xfrm>
          <a:prstGeom prst="rect">
            <a:avLst/>
          </a:prstGeom>
          <a:noFill/>
        </p:spPr>
      </p:pic>
      <p:sp>
        <p:nvSpPr>
          <p:cNvPr id="20622" name="Text Box 142"/>
          <p:cNvSpPr txBox="1">
            <a:spLocks noChangeArrowheads="1"/>
          </p:cNvSpPr>
          <p:nvPr/>
        </p:nvSpPr>
        <p:spPr bwMode="auto">
          <a:xfrm>
            <a:off x="2362200" y="1571625"/>
            <a:ext cx="5943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400" i="1" dirty="0">
              <a:solidFill>
                <a:srgbClr val="CCECFF"/>
              </a:solidFill>
            </a:endParaRPr>
          </a:p>
          <a:p>
            <a:endParaRPr lang="ru-RU" sz="1400" i="1" dirty="0">
              <a:solidFill>
                <a:srgbClr val="CCECFF"/>
              </a:solidFill>
            </a:endParaRPr>
          </a:p>
          <a:p>
            <a:r>
              <a:rPr lang="ru-RU" sz="2400" i="1" dirty="0" smtClean="0">
                <a:solidFill>
                  <a:srgbClr val="CCECFF"/>
                </a:solidFill>
              </a:rPr>
              <a:t>                                                                                                                                        </a:t>
            </a:r>
            <a:endParaRPr lang="ru-RU" sz="2400" i="1" dirty="0">
              <a:solidFill>
                <a:srgbClr val="CCECFF"/>
              </a:solidFill>
            </a:endParaRPr>
          </a:p>
        </p:txBody>
      </p:sp>
      <p:sp>
        <p:nvSpPr>
          <p:cNvPr id="20623" name="Line 143"/>
          <p:cNvSpPr>
            <a:spLocks noChangeShapeType="1"/>
          </p:cNvSpPr>
          <p:nvPr/>
        </p:nvSpPr>
        <p:spPr bwMode="auto">
          <a:xfrm>
            <a:off x="1966913" y="1047750"/>
            <a:ext cx="6781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20732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4" name="Рисунок 23" descr="Мы рады видеть вас на нашем образовательном портал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609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Наук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0"/>
            <a:ext cx="161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-228600" y="1219200"/>
            <a:ext cx="9220200" cy="1828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Программа  </a:t>
            </a:r>
            <a:r>
              <a:rPr lang="ru-RU" sz="2400" dirty="0" smtClean="0"/>
              <a:t>Прорывного </a:t>
            </a:r>
            <a:r>
              <a:rPr lang="ru-RU" sz="2400" dirty="0" err="1" smtClean="0"/>
              <a:t>энергетичнского</a:t>
            </a:r>
            <a:r>
              <a:rPr lang="ru-RU" sz="2400" dirty="0" smtClean="0"/>
              <a:t>  </a:t>
            </a:r>
            <a:r>
              <a:rPr lang="ru-RU" sz="2400" dirty="0" smtClean="0"/>
              <a:t>развития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sz="1600" b="1" dirty="0" smtClean="0"/>
              <a:t>Международное    Агентство  «Союз   технологий   </a:t>
            </a:r>
            <a:r>
              <a:rPr lang="en-US" sz="1600" b="1" dirty="0" smtClean="0"/>
              <a:t>XXI</a:t>
            </a:r>
            <a:r>
              <a:rPr lang="ru-RU" sz="1600" b="1" dirty="0" smtClean="0"/>
              <a:t>   века»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b="1" dirty="0" smtClean="0"/>
              <a:t>        </a:t>
            </a:r>
            <a:r>
              <a:rPr lang="ru-RU" sz="1600" b="1" dirty="0" smtClean="0"/>
              <a:t>ТЕХНОПАРК </a:t>
            </a:r>
            <a:br>
              <a:rPr lang="ru-RU" sz="1600" b="1" dirty="0" smtClean="0"/>
            </a:br>
            <a:r>
              <a:rPr lang="ru-RU" sz="1600" b="1" dirty="0" smtClean="0"/>
              <a:t>Россия, Московская область, Подольск ,</a:t>
            </a:r>
            <a:r>
              <a:rPr lang="ru-RU" sz="1600" b="1" dirty="0" err="1" smtClean="0"/>
              <a:t>Нефтебазовский</a:t>
            </a:r>
            <a:r>
              <a:rPr lang="ru-RU" sz="1600" b="1" dirty="0" smtClean="0"/>
              <a:t>  д.8 Б</a:t>
            </a:r>
            <a:br>
              <a:rPr lang="ru-RU" sz="1600" b="1" dirty="0" smtClean="0"/>
            </a:br>
            <a:r>
              <a:rPr lang="ru-RU" sz="1600" b="1" dirty="0" smtClean="0"/>
              <a:t> тел:  +7 (903) 225-58-98</a:t>
            </a:r>
            <a:r>
              <a:rPr lang="en-US" sz="1600" b="1" dirty="0" smtClean="0"/>
              <a:t>     </a:t>
            </a:r>
            <a:r>
              <a:rPr lang="ru-RU" sz="1600" b="1" dirty="0" smtClean="0"/>
              <a:t>Е-</a:t>
            </a:r>
            <a:r>
              <a:rPr lang="en-US" sz="1600" b="1" dirty="0" smtClean="0"/>
              <a:t>mail</a:t>
            </a:r>
            <a:r>
              <a:rPr lang="ru-RU" sz="1600" b="1" dirty="0" smtClean="0"/>
              <a:t>: </a:t>
            </a:r>
            <a:r>
              <a:rPr lang="en-US" sz="1600" b="1" dirty="0" err="1" smtClean="0"/>
              <a:t>Penopolees</a:t>
            </a:r>
            <a:r>
              <a:rPr lang="en-US" sz="1600" b="1" dirty="0" smtClean="0"/>
              <a:t> @ narod.ru</a:t>
            </a:r>
          </a:p>
          <a:p>
            <a:pPr algn="ctr">
              <a:buNone/>
            </a:pPr>
            <a:r>
              <a:rPr lang="en-US" sz="1600" b="1" dirty="0" smtClean="0"/>
              <a:t>      </a:t>
            </a:r>
            <a:r>
              <a:rPr lang="ru-RU" sz="1600" b="1" dirty="0" smtClean="0"/>
              <a:t>Покусаев Александр Васильевич.</a:t>
            </a: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</p:txBody>
      </p:sp>
      <p:pic>
        <p:nvPicPr>
          <p:cNvPr id="14" name="Содержимое 13" descr="https://resize.yandex.net/mailservice?url=http%3A%2F%2F147931.selcdn.com%2Fimages%2F3784413%2F361.jpg&amp;proxy=yes&amp;key=5ddbc8f65b0a8612be639d69bbb55450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1242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384300"/>
          </a:xfrm>
        </p:spPr>
        <p:txBody>
          <a:bodyPr/>
          <a:lstStyle/>
          <a:p>
            <a:pPr algn="ctr"/>
            <a:r>
              <a:rPr lang="ru-RU" sz="1800" b="1" dirty="0" smtClean="0"/>
              <a:t>Модуль по переработки изношенных автошин, полимеров и сополимеров</a:t>
            </a:r>
            <a:endParaRPr lang="ru-RU" sz="1800" dirty="0"/>
          </a:p>
        </p:txBody>
      </p:sp>
      <p:pic>
        <p:nvPicPr>
          <p:cNvPr id="4" name="Содержимое 3" descr="Backup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40903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27100"/>
          </a:xfrm>
        </p:spPr>
        <p:txBody>
          <a:bodyPr/>
          <a:lstStyle/>
          <a:p>
            <a:r>
              <a:rPr lang="ru-RU" sz="1800" dirty="0" smtClean="0"/>
              <a:t>Модуль по  переработке ТБО, ОСВ и лигнитов , древесины, навоза.</a:t>
            </a:r>
            <a:endParaRPr lang="ru-RU" sz="1800" dirty="0"/>
          </a:p>
        </p:txBody>
      </p:sp>
      <p:pic>
        <p:nvPicPr>
          <p:cNvPr id="4" name="Содержимое 3" descr="Image3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106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r>
              <a:rPr lang="ru-RU" sz="1800" dirty="0" err="1" smtClean="0"/>
              <a:t>Рекупиратор</a:t>
            </a:r>
            <a:r>
              <a:rPr lang="ru-RU" sz="1800" dirty="0" smtClean="0"/>
              <a:t>  по  управляемой деструкции   ТБО.</a:t>
            </a: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r>
              <a:rPr lang="ru-RU" sz="1800" dirty="0" smtClean="0"/>
              <a:t>Установка по  управляемому синтезу  дизельного топлива и бензина.</a:t>
            </a:r>
            <a:endParaRPr lang="ru-RU" sz="1800" dirty="0"/>
          </a:p>
        </p:txBody>
      </p:sp>
      <p:pic>
        <p:nvPicPr>
          <p:cNvPr id="179202" name="Picture 2" descr="C:\Users\User\Desktop\Сабелкин\Бочка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562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</a:rPr>
              <a:t>III. </a:t>
            </a:r>
            <a:r>
              <a:rPr lang="ru-RU" sz="2800" b="1" dirty="0" smtClean="0">
                <a:latin typeface="Times New Roman" pitchFamily="18" charset="0"/>
              </a:rPr>
              <a:t>Съёмка строящегося завода с </a:t>
            </a:r>
            <a:r>
              <a:rPr lang="ru-RU" sz="2800" b="1" dirty="0" err="1" smtClean="0">
                <a:latin typeface="Times New Roman" pitchFamily="18" charset="0"/>
              </a:rPr>
              <a:t>гелиокоптера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</a:rPr>
              <a:t>  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57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85" name="Picture 65" descr="chnpz7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5" descr="chnpz7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</a:rPr>
              <a:t>III</a:t>
            </a:r>
            <a:r>
              <a:rPr lang="ru-RU" sz="3200" b="1" dirty="0" smtClean="0">
                <a:latin typeface="Times New Roman" pitchFamily="18" charset="0"/>
              </a:rPr>
              <a:t> Сепаратор.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11430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57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89" name="Picture 6" descr="pilot_oil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500"/>
            <a:ext cx="76962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Технологическая линия производства дизеля.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11430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557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41" name="Picture 7" descr="onpz2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2500"/>
            <a:ext cx="82296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6962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</a:rPr>
              <a:t>III. The Picture of Oil Refinery on the base of new technology</a:t>
            </a:r>
            <a:br>
              <a:rPr lang="en-US" sz="2400" b="1" smtClean="0">
                <a:latin typeface="Times New Roman" pitchFamily="18" charset="0"/>
              </a:rPr>
            </a:b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90600" y="3810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  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3.5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Preliminary technical Design project with oil terminal </a:t>
            </a:r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557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29" name="Picture 6" descr="Завод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15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</a:rPr>
              <a:t>III. The reservoir park</a:t>
            </a: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3048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2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57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3" name="Picture 6" descr="Завод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2500"/>
            <a:ext cx="79248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ru-RU" b="1" dirty="0" smtClean="0"/>
              <a:t>Цель и 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/>
              <a:t>Все первичные виды энергии, которыми пользуется человек на протяжении своей истории, - это запасённые природой источники, часть которых является </a:t>
            </a:r>
            <a:r>
              <a:rPr lang="ru-RU" sz="1200" b="1" dirty="0" err="1" smtClean="0"/>
              <a:t>невосполняемыми</a:t>
            </a:r>
            <a:r>
              <a:rPr lang="ru-RU" sz="1200" b="1" dirty="0" smtClean="0"/>
              <a:t>, а другая часть – </a:t>
            </a:r>
            <a:r>
              <a:rPr lang="ru-RU" sz="1200" b="1" dirty="0" err="1" smtClean="0"/>
              <a:t>воспол-няемыми</a:t>
            </a:r>
            <a:r>
              <a:rPr lang="ru-RU" sz="1200" b="1" dirty="0" smtClean="0"/>
              <a:t>.</a:t>
            </a:r>
            <a:endParaRPr lang="ru-RU" sz="1200" dirty="0" smtClean="0"/>
          </a:p>
          <a:p>
            <a:r>
              <a:rPr lang="ru-RU" sz="1200" b="1" dirty="0" smtClean="0"/>
              <a:t>Все возрастающий дефицит нефти и газа выдвинул на первый план задачу использования </a:t>
            </a:r>
            <a:r>
              <a:rPr lang="ru-RU" sz="1200" b="1" dirty="0" err="1" smtClean="0"/>
              <a:t>аль-тернативных</a:t>
            </a:r>
            <a:r>
              <a:rPr lang="ru-RU" sz="1200" b="1" dirty="0" smtClean="0"/>
              <a:t> источников энергии, которые ранее не рассматривались как конкурирующие источники химического сырья и как горючее.</a:t>
            </a:r>
            <a:endParaRPr lang="ru-RU" sz="1200" dirty="0" smtClean="0"/>
          </a:p>
          <a:p>
            <a:r>
              <a:rPr lang="ru-RU" sz="1200" b="1" dirty="0" smtClean="0"/>
              <a:t>В то же время становятся все актуальнее вопросы экологии. Так как производство энергии, являющейся необходимым средством для существования и развития человечества, оказывает воздействие на природу и окружающую среду.</a:t>
            </a:r>
            <a:endParaRPr lang="ru-RU" sz="1200" dirty="0" smtClean="0"/>
          </a:p>
          <a:p>
            <a:r>
              <a:rPr lang="ru-RU" sz="1200" b="1" dirty="0" smtClean="0"/>
              <a:t>На сегодняшний день перед всем мировым сообществом стоит проблема не только нахождения и разработки новых альтернативных источников энергии, но и оптимизация, понижение энергоёмкости уже имеющихся энергетических мощностей в производстве и быту.</a:t>
            </a:r>
            <a:endParaRPr lang="ru-RU" sz="1200" dirty="0" smtClean="0"/>
          </a:p>
          <a:p>
            <a:r>
              <a:rPr lang="ru-RU" sz="1200" b="1" dirty="0" smtClean="0"/>
              <a:t>Человечество, продолжая усиленно развивать традиционные источники энергии, столкнулось с проблемой нерационального использования природных ресурсов и прогрессирующим негативным воздействием на окружающую среду. Ежегодно накапливается огромное количество различных отходов жизнедеятельности человека, которые размещаются на территории земель, пригодных для ведения сельского хозяйства.</a:t>
            </a:r>
            <a:endParaRPr lang="ru-RU" sz="1200" dirty="0" smtClean="0"/>
          </a:p>
          <a:p>
            <a:r>
              <a:rPr lang="ru-RU" sz="1200" b="1" dirty="0" smtClean="0"/>
              <a:t>Окружающей среде наносится непоправимый вред, загрязняются грунтовые воды, происходит выброс в атмосферу вредных, токсичных и канцерогенных веществ, </a:t>
            </a:r>
            <a:r>
              <a:rPr lang="ru-RU" sz="1200" b="1" dirty="0" err="1" smtClean="0"/>
              <a:t>диоксинов</a:t>
            </a:r>
            <a:r>
              <a:rPr lang="ru-RU" sz="1200" b="1" dirty="0" smtClean="0"/>
              <a:t>. Не нужно забывать, что большинство отходов техногенного характера не подвергаются биологическому разложению и являются источниками длительного загрязнения. </a:t>
            </a:r>
            <a:endParaRPr lang="ru-RU" sz="1200" dirty="0" smtClean="0"/>
          </a:p>
          <a:p>
            <a:r>
              <a:rPr lang="ru-RU" sz="1200" b="1" dirty="0" smtClean="0"/>
              <a:t>В настоящее время человечество начало задумываться над приоритетами дальнейшего развития. А так как увеличение темпов роста промышленного производства сопровождается увеличением выбросов вредных веществ и увеличением объёмов образования отходов. </a:t>
            </a:r>
            <a:endParaRPr lang="ru-RU" sz="1200" dirty="0" smtClean="0"/>
          </a:p>
          <a:p>
            <a:r>
              <a:rPr lang="ru-RU" sz="1200" b="1" dirty="0" smtClean="0"/>
              <a:t>Все эти факторы вынуждают рассматривать охрану окружающей среды как одно из основных направлений государственной политики. При этом, переработка вредных выбросов и отходов должна рассматриваться не только как аспект уменьшения вредного воздействия на окружающую среду, но и как источник получения дополнительной энергии и экономической выгоды.</a:t>
            </a:r>
            <a:endParaRPr lang="ru-RU" sz="12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200" b="1" smtClean="0"/>
              <a:t>machining floor,</a:t>
            </a:r>
            <a:endParaRPr lang="ru-RU" sz="3200" b="1" smtClean="0"/>
          </a:p>
        </p:txBody>
      </p:sp>
      <p:pic>
        <p:nvPicPr>
          <p:cNvPr id="43011" name="Picture 3" descr="IMG_0621 [1600x1200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200" b="1" smtClean="0">
                <a:latin typeface="Arial Narrow" pitchFamily="34" charset="0"/>
              </a:rPr>
              <a:t>IV. Possibility of producer’s manufactory</a:t>
            </a:r>
            <a:endParaRPr lang="ru-RU" sz="3200" b="1" smtClean="0"/>
          </a:p>
        </p:txBody>
      </p:sp>
      <p:pic>
        <p:nvPicPr>
          <p:cNvPr id="37891" name="Picture 3" descr="IMG_0610 [1600x1200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latin typeface="Arial Narrow" pitchFamily="34" charset="0"/>
              </a:rPr>
              <a:t>IV. Possibility of producer’s manufactory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photo of </a:t>
            </a:r>
            <a:r>
              <a:rPr lang="en-US" sz="2400" b="1" dirty="0" err="1" smtClean="0">
                <a:latin typeface="Arial Narrow" pitchFamily="34" charset="0"/>
              </a:rPr>
              <a:t>Dr.Valery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Sabelkin</a:t>
            </a:r>
            <a:r>
              <a:rPr lang="en-US" sz="2400" b="1" dirty="0" smtClean="0">
                <a:latin typeface="Arial Narrow" pitchFamily="34" charset="0"/>
              </a:rPr>
              <a:t> President-Director of UNIWIT HOLDING</a:t>
            </a:r>
            <a:endParaRPr lang="ru-RU" sz="2400" b="1" dirty="0" smtClean="0"/>
          </a:p>
        </p:txBody>
      </p:sp>
      <p:pic>
        <p:nvPicPr>
          <p:cNvPr id="36867" name="Picture 3" descr="IMG_0609 [1600x1200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200" b="1" smtClean="0">
                <a:latin typeface="Arial Narrow" pitchFamily="34" charset="0"/>
              </a:rPr>
              <a:t>IV. Possibility of producer’s manufactory</a:t>
            </a:r>
            <a:endParaRPr lang="ru-RU" sz="3200" b="1" smtClean="0">
              <a:latin typeface="Arial Narrow" pitchFamily="34" charset="0"/>
            </a:endParaRPr>
          </a:p>
        </p:txBody>
      </p:sp>
      <p:pic>
        <p:nvPicPr>
          <p:cNvPr id="33795" name="Picture 9" descr="IMG_0604 [1600x1200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52400" y="28575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Проект ШРПС</a:t>
            </a:r>
            <a:endParaRPr lang="ru-RU" b="1" dirty="0" smtClean="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Управление  предприятием с удалённым доступом.</a:t>
            </a:r>
            <a:endParaRPr lang="ru-RU" b="1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47958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1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User\Desktop\тпбо чурляев\ТБО Сингапур\SGS Certificat Cnezans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513" y="533400"/>
            <a:ext cx="439708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r>
              <a:rPr lang="ru-RU" sz="1800" b="1" dirty="0" smtClean="0"/>
              <a:t>Инновационная значимость проекта: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ru-RU" sz="1400" b="1" dirty="0" smtClean="0"/>
              <a:t>рассматриваемые в данном проекте технологии переработки органических углеводороды содержащих промышленных и твёрдых бытовых отходов позволяют перейти на качественно новый уровень переработки самого исходного сырья и прежде всего переработки различных марок углей, включая бурый уголь и отходов угледобычи, а также </a:t>
            </a:r>
            <a:r>
              <a:rPr lang="ru-RU" sz="1400" b="1" dirty="0" err="1" smtClean="0"/>
              <a:t>нефтешламов</a:t>
            </a:r>
            <a:r>
              <a:rPr lang="ru-RU" sz="1400" b="1" dirty="0" smtClean="0"/>
              <a:t>, мазутов, отработанных масел, различных древесных опилок и отходов сельскохозяйственного производства. Получаемая на данном оборудовании продукция, имеет стабильно высокое качество, независимо от партии и качества исходных компонентов</a:t>
            </a:r>
            <a:endParaRPr lang="ru-RU" sz="1400" dirty="0" smtClean="0"/>
          </a:p>
          <a:p>
            <a:r>
              <a:rPr lang="ru-RU" sz="1400" b="1" dirty="0" smtClean="0"/>
              <a:t>Экономическая значимость проекта: получение прибыли от переработки отходов и реализации готовой продукции </a:t>
            </a:r>
            <a:endParaRPr lang="ru-RU" sz="1400" dirty="0" smtClean="0"/>
          </a:p>
          <a:p>
            <a:r>
              <a:rPr lang="ru-RU" sz="1400" b="1" dirty="0" smtClean="0"/>
              <a:t>Экологическая значимость проекта: рассматриваемый Модульный Комплекс технологического оборудования позволяет реактивировать полигоны ТБО и ПО, что кардинально решает проблему переработки отходов, занимающих значительные площади земель. Территории, освобождённые от полигонов ТБО, вскоре смогут быть задействованы для сельскохозяйственного или иного производства. </a:t>
            </a:r>
            <a:endParaRPr lang="ru-RU" sz="1400" dirty="0" smtClean="0"/>
          </a:p>
          <a:p>
            <a:r>
              <a:rPr lang="ru-RU" sz="1400" b="1" dirty="0" smtClean="0"/>
              <a:t>Этот процесс </a:t>
            </a:r>
            <a:r>
              <a:rPr lang="ru-RU" sz="1400" b="1" strike="sngStrike" dirty="0" smtClean="0"/>
              <a:t>привед</a:t>
            </a:r>
            <a:r>
              <a:rPr lang="ru-RU" sz="1400" b="1" u="sng" dirty="0" smtClean="0"/>
              <a:t>ё</a:t>
            </a:r>
            <a:r>
              <a:rPr lang="ru-RU" sz="1400" b="1" strike="sngStrike" dirty="0" smtClean="0"/>
              <a:t>т </a:t>
            </a:r>
            <a:r>
              <a:rPr lang="ru-RU" sz="1400" b="1" dirty="0" smtClean="0"/>
              <a:t>к решению проблем не только экологического</a:t>
            </a:r>
            <a:r>
              <a:rPr lang="ru-RU" sz="1400" b="1" u="sng" dirty="0" smtClean="0"/>
              <a:t>,</a:t>
            </a:r>
            <a:r>
              <a:rPr lang="ru-RU" sz="1400" b="1" dirty="0" smtClean="0"/>
              <a:t> но и </a:t>
            </a:r>
            <a:r>
              <a:rPr lang="ru-RU" sz="1400" b="1" dirty="0" err="1" smtClean="0"/>
              <a:t>экономичес</a:t>
            </a:r>
            <a:r>
              <a:rPr lang="ru-RU" sz="1400" b="1" u="sng" dirty="0" err="1" smtClean="0"/>
              <a:t>-</a:t>
            </a:r>
            <a:r>
              <a:rPr lang="ru-RU" sz="1400" b="1" dirty="0" err="1" smtClean="0"/>
              <a:t>кого</a:t>
            </a:r>
            <a:r>
              <a:rPr lang="ru-RU" sz="1400" b="1" dirty="0" smtClean="0"/>
              <a:t> характера.</a:t>
            </a:r>
            <a:endParaRPr lang="ru-RU" sz="1400" dirty="0" smtClean="0"/>
          </a:p>
          <a:p>
            <a:r>
              <a:rPr lang="ru-RU" sz="1400" b="1" dirty="0" smtClean="0"/>
              <a:t>Также, переработка П</a:t>
            </a:r>
            <a:r>
              <a:rPr lang="ru-RU" sz="1400" b="1" u="sng" dirty="0" smtClean="0"/>
              <a:t>ромышленных отходов (П</a:t>
            </a:r>
            <a:r>
              <a:rPr lang="ru-RU" sz="1400" b="1" dirty="0" smtClean="0"/>
              <a:t>О</a:t>
            </a:r>
            <a:r>
              <a:rPr lang="ru-RU" sz="1400" b="1" u="sng" dirty="0" smtClean="0"/>
              <a:t>)</a:t>
            </a:r>
            <a:r>
              <a:rPr lang="ru-RU" sz="1400" b="1" dirty="0" smtClean="0"/>
              <a:t> и ТБО позволит значительно улучшить экологический фон в регионе, что положительно повлияет на уровень здоровья населения, в рамках государственных программ .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r>
              <a:rPr lang="ru-RU" sz="1800" b="1" u="sng" dirty="0" smtClean="0"/>
              <a:t>конкурентоспособность.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62600"/>
          </a:xfrm>
        </p:spPr>
        <p:txBody>
          <a:bodyPr/>
          <a:lstStyle/>
          <a:p>
            <a:r>
              <a:rPr lang="ru-RU" sz="1200" b="1" dirty="0" smtClean="0"/>
              <a:t>В настоящее время многие фирмы занимаются технологиями получения альтернативных топлив из органических отходов. Примером осуществления таких технологий может являться метод «</a:t>
            </a:r>
            <a:r>
              <a:rPr lang="ru-RU" sz="1200" b="1" dirty="0" err="1" smtClean="0"/>
              <a:t>Torrax</a:t>
            </a:r>
            <a:r>
              <a:rPr lang="ru-RU" sz="1200" b="1" dirty="0" smtClean="0"/>
              <a:t>», разработанный в США компаниями «</a:t>
            </a:r>
            <a:r>
              <a:rPr lang="ru-RU" sz="1200" b="1" dirty="0" err="1" smtClean="0"/>
              <a:t>Andco</a:t>
            </a:r>
            <a:r>
              <a:rPr lang="ru-RU" sz="1200" b="1" dirty="0" smtClean="0"/>
              <a:t>» и «</a:t>
            </a:r>
            <a:r>
              <a:rPr lang="ru-RU" sz="1200" b="1" dirty="0" err="1" smtClean="0"/>
              <a:t>Carborundum</a:t>
            </a:r>
            <a:r>
              <a:rPr lang="ru-RU" sz="1200" b="1" dirty="0" smtClean="0"/>
              <a:t>», метод «</a:t>
            </a:r>
            <a:r>
              <a:rPr lang="ru-RU" sz="1200" b="1" dirty="0" err="1" smtClean="0"/>
              <a:t>Purox</a:t>
            </a:r>
            <a:r>
              <a:rPr lang="ru-RU" sz="1200" b="1" dirty="0" smtClean="0"/>
              <a:t>», </a:t>
            </a:r>
            <a:r>
              <a:rPr lang="ru-RU" sz="1200" b="1" dirty="0" err="1" smtClean="0"/>
              <a:t>раз-работанный</a:t>
            </a:r>
            <a:r>
              <a:rPr lang="ru-RU" sz="1200" b="1" dirty="0" smtClean="0"/>
              <a:t> американской фирмой «</a:t>
            </a:r>
            <a:r>
              <a:rPr lang="ru-RU" sz="1200" b="1" dirty="0" err="1" smtClean="0"/>
              <a:t>Unioncarbide</a:t>
            </a:r>
            <a:r>
              <a:rPr lang="ru-RU" sz="1200" b="1" dirty="0" smtClean="0"/>
              <a:t>». Пиролиз отходов в вертикальных шахтных реакторах с жидким шлакоудалением испытывался американской компанией «</a:t>
            </a:r>
            <a:r>
              <a:rPr lang="ru-RU" sz="1200" b="1" dirty="0" err="1" smtClean="0"/>
              <a:t>UrbanResearch</a:t>
            </a:r>
            <a:r>
              <a:rPr lang="ru-RU" sz="1200" b="1" dirty="0" smtClean="0"/>
              <a:t>» и японской фирмой «</a:t>
            </a:r>
            <a:r>
              <a:rPr lang="ru-RU" sz="1200" b="1" dirty="0" err="1" smtClean="0"/>
              <a:t>NipponStell</a:t>
            </a:r>
            <a:r>
              <a:rPr lang="ru-RU" sz="1200" b="1" dirty="0" smtClean="0"/>
              <a:t>», а также с твердым шлакоудалением  при  процессе «</a:t>
            </a:r>
            <a:r>
              <a:rPr lang="ru-RU" sz="1200" b="1" dirty="0" err="1" smtClean="0"/>
              <a:t>BattelleNorthwest</a:t>
            </a:r>
            <a:r>
              <a:rPr lang="ru-RU" sz="1200" b="1" dirty="0" smtClean="0"/>
              <a:t>», разработанным в США. Шведская фирма «</a:t>
            </a:r>
            <a:r>
              <a:rPr lang="ru-RU" sz="1200" b="1" dirty="0" err="1" smtClean="0"/>
              <a:t>MotalaVerkstad</a:t>
            </a:r>
            <a:r>
              <a:rPr lang="ru-RU" sz="1200" b="1" dirty="0" smtClean="0"/>
              <a:t>» разработала процесс «</a:t>
            </a:r>
            <a:r>
              <a:rPr lang="ru-RU" sz="1200" b="1" dirty="0" err="1" smtClean="0"/>
              <a:t>Pyrogаs</a:t>
            </a:r>
            <a:r>
              <a:rPr lang="ru-RU" sz="1200" b="1" dirty="0" smtClean="0"/>
              <a:t>», где использовался пиролиз органических отходов в смеси с </a:t>
            </a:r>
            <a:r>
              <a:rPr lang="ru-RU" sz="1200" b="1" dirty="0" err="1" smtClean="0"/>
              <a:t>углем.Фирма</a:t>
            </a:r>
            <a:r>
              <a:rPr lang="ru-RU" sz="1200" b="1" dirty="0" smtClean="0"/>
              <a:t>«</a:t>
            </a:r>
            <a:r>
              <a:rPr lang="ru-RU" sz="1200" b="1" dirty="0" err="1" smtClean="0"/>
              <a:t>MorSantoEnviro</a:t>
            </a:r>
            <a:r>
              <a:rPr lang="ru-RU" sz="1200" b="1" dirty="0" smtClean="0"/>
              <a:t>–</a:t>
            </a:r>
            <a:r>
              <a:rPr lang="ru-RU" sz="1200" b="1" dirty="0" err="1" smtClean="0"/>
              <a:t>Chemical</a:t>
            </a:r>
            <a:r>
              <a:rPr lang="ru-RU" sz="1200" b="1" dirty="0" smtClean="0"/>
              <a:t>» (США) разработала процесс «</a:t>
            </a:r>
            <a:r>
              <a:rPr lang="ru-RU" sz="1200" b="1" dirty="0" err="1" smtClean="0"/>
              <a:t>Longard</a:t>
            </a:r>
            <a:r>
              <a:rPr lang="ru-RU" sz="1200" b="1" dirty="0" smtClean="0"/>
              <a:t>» с вращающимся реактором. </a:t>
            </a:r>
            <a:endParaRPr lang="ru-RU" sz="1200" dirty="0" smtClean="0"/>
          </a:p>
          <a:p>
            <a:r>
              <a:rPr lang="ru-RU" sz="1200" b="1" dirty="0" smtClean="0"/>
              <a:t>Над аналогичным реактором работает фирма «</a:t>
            </a:r>
            <a:r>
              <a:rPr lang="ru-RU" sz="1200" b="1" dirty="0" err="1" smtClean="0"/>
              <a:t>DevcoManagement</a:t>
            </a:r>
            <a:r>
              <a:rPr lang="ru-RU" sz="1200" b="1" dirty="0" smtClean="0"/>
              <a:t>». Двухступенчатый процесс «</a:t>
            </a:r>
            <a:r>
              <a:rPr lang="ru-RU" sz="1200" b="1" dirty="0" err="1" smtClean="0"/>
              <a:t>Goldshofe</a:t>
            </a:r>
            <a:r>
              <a:rPr lang="ru-RU" sz="1200" b="1" dirty="0" smtClean="0"/>
              <a:t>» разработан для получения топливного газа. В США фирмой «O</a:t>
            </a:r>
            <a:r>
              <a:rPr lang="en-US" sz="1200" b="1" dirty="0" smtClean="0"/>
              <a:t>x</a:t>
            </a:r>
            <a:r>
              <a:rPr lang="ru-RU" sz="1200" b="1" dirty="0" err="1" smtClean="0"/>
              <a:t>identalRescarch</a:t>
            </a:r>
            <a:r>
              <a:rPr lang="ru-RU" sz="1200" b="1" dirty="0" smtClean="0"/>
              <a:t>» являющейся филиалом корпорации «O</a:t>
            </a:r>
            <a:r>
              <a:rPr lang="en-US" sz="1200" b="1" dirty="0" smtClean="0"/>
              <a:t>x</a:t>
            </a:r>
            <a:r>
              <a:rPr lang="ru-RU" sz="1200" b="1" dirty="0" err="1" smtClean="0"/>
              <a:t>identalPetroleumCorporation</a:t>
            </a:r>
            <a:r>
              <a:rPr lang="ru-RU" sz="1200" b="1" dirty="0" smtClean="0"/>
              <a:t>» разработан процесс «O</a:t>
            </a:r>
            <a:r>
              <a:rPr lang="en-US" sz="1200" b="1" dirty="0" smtClean="0"/>
              <a:t>x</a:t>
            </a:r>
            <a:r>
              <a:rPr lang="ru-RU" sz="1200" b="1" dirty="0" err="1" smtClean="0"/>
              <a:t>identalFlashPyrolysis</a:t>
            </a:r>
            <a:r>
              <a:rPr lang="ru-RU" sz="1200" b="1" dirty="0" smtClean="0"/>
              <a:t>» с получением бойлерного жидкого топлива. В Японии компанией «</a:t>
            </a:r>
            <a:r>
              <a:rPr lang="ru-RU" sz="1200" b="1" dirty="0" err="1" smtClean="0"/>
              <a:t>Ebora</a:t>
            </a:r>
            <a:r>
              <a:rPr lang="ru-RU" sz="1200" b="1" dirty="0" smtClean="0"/>
              <a:t>» разработан процесс «</a:t>
            </a:r>
            <a:r>
              <a:rPr lang="ru-RU" sz="1200" b="1" dirty="0" err="1" smtClean="0"/>
              <a:t>PyroxProcess</a:t>
            </a:r>
            <a:r>
              <a:rPr lang="ru-RU" sz="1200" b="1" dirty="0" smtClean="0"/>
              <a:t>» с получением чистого газа с высокой теплотой сгорания. Существуют и другие процессы, использующие метод пиролиза: «</a:t>
            </a:r>
            <a:r>
              <a:rPr lang="ru-RU" sz="1200" b="1" dirty="0" err="1" smtClean="0"/>
              <a:t>KempConverter</a:t>
            </a:r>
            <a:r>
              <a:rPr lang="ru-RU" sz="1200" b="1" dirty="0" smtClean="0"/>
              <a:t>», «</a:t>
            </a:r>
            <a:r>
              <a:rPr lang="ru-RU" sz="1200" b="1" dirty="0" err="1" smtClean="0"/>
              <a:t>LanzConverter</a:t>
            </a:r>
            <a:r>
              <a:rPr lang="ru-RU" sz="1200" b="1" dirty="0" smtClean="0"/>
              <a:t>»,  «</a:t>
            </a:r>
            <a:r>
              <a:rPr lang="ru-RU" sz="1200" b="1" dirty="0" err="1" smtClean="0"/>
              <a:t>WarrenSpringLaboratory</a:t>
            </a:r>
            <a:r>
              <a:rPr lang="ru-RU" sz="1200" b="1" dirty="0" smtClean="0"/>
              <a:t>», «</a:t>
            </a:r>
            <a:r>
              <a:rPr lang="ru-RU" sz="1200" b="1" dirty="0" err="1" smtClean="0"/>
              <a:t>Hercules</a:t>
            </a:r>
            <a:r>
              <a:rPr lang="ru-RU" sz="1200" b="1" dirty="0" smtClean="0"/>
              <a:t>», «</a:t>
            </a:r>
            <a:r>
              <a:rPr lang="ru-RU" sz="1200" b="1" dirty="0" err="1" smtClean="0"/>
              <a:t>Pyrotek</a:t>
            </a:r>
            <a:r>
              <a:rPr lang="ru-RU" sz="1200" b="1" dirty="0" smtClean="0"/>
              <a:t>» и др.</a:t>
            </a:r>
            <a:endParaRPr lang="ru-RU" sz="1200" dirty="0" smtClean="0"/>
          </a:p>
          <a:p>
            <a:r>
              <a:rPr lang="ru-RU" sz="1200" b="1" dirty="0" smtClean="0"/>
              <a:t>Все выше перечисленные фирмы и их технологии не имеют возможности управлять процессом пиролиза многокомпонентных отходов с широким диапазоном молекулярных масс. Кроме того, они не обеспечивают требуемую глубину деструкции, что является обязательным условием для получения стабильного топлива с вязкостью, сравнимой со средними и легкими топливами.  Предложенная нами технология обеспечивает получение стабильных жидких топлив и </a:t>
            </a:r>
            <a:r>
              <a:rPr lang="ru-RU" sz="1200" b="1" dirty="0" err="1" smtClean="0"/>
              <a:t>разрабо</a:t>
            </a:r>
            <a:r>
              <a:rPr lang="ru-RU" sz="1200" b="1" u="sng" dirty="0" err="1" smtClean="0"/>
              <a:t>-</a:t>
            </a:r>
            <a:r>
              <a:rPr lang="ru-RU" sz="1200" b="1" dirty="0" err="1" smtClean="0"/>
              <a:t>танный</a:t>
            </a:r>
            <a:r>
              <a:rPr lang="ru-RU" sz="1200" b="1" dirty="0" smtClean="0"/>
              <a:t> алгоритм управления процессом многоконтурного пиролиза позволяет перерабатывать отходы с широким диапазоном исходных молекулярных масс, а на выходе  получить жидкое топливо с молекулярной массой около 160. </a:t>
            </a:r>
            <a:r>
              <a:rPr lang="ru-RU" sz="1200" b="1" strike="sngStrike" dirty="0" smtClean="0"/>
              <a:t>Данная</a:t>
            </a:r>
            <a:r>
              <a:rPr lang="ru-RU" sz="1200" b="1" dirty="0" smtClean="0"/>
              <a:t> технология имеет все необходимые Патенты </a:t>
            </a:r>
            <a:r>
              <a:rPr lang="ru-RU" sz="1200" b="1" u="sng" dirty="0" smtClean="0"/>
              <a:t>и авторские свидетельства </a:t>
            </a:r>
            <a:r>
              <a:rPr lang="ru-RU" sz="1200" b="1" dirty="0" smtClean="0"/>
              <a:t>на все инженерные технологические решения и «</a:t>
            </a:r>
            <a:r>
              <a:rPr lang="ru-RU" sz="1200" b="1" dirty="0" err="1" smtClean="0"/>
              <a:t>Ноу-Хау</a:t>
            </a:r>
            <a:r>
              <a:rPr lang="ru-RU" sz="1200" b="1" dirty="0" smtClean="0"/>
              <a:t>».Вариабельность конструктивных решений позволяет комбинировать технологический процесс в соответствии с задачами стоящими перед Заказчиком. На показанном ниже макете показан </a:t>
            </a:r>
            <a:r>
              <a:rPr lang="ru-RU" sz="1200" b="1" dirty="0" err="1" smtClean="0"/>
              <a:t>уни-версальный</a:t>
            </a:r>
            <a:r>
              <a:rPr lang="ru-RU" sz="1200" b="1" dirty="0" smtClean="0"/>
              <a:t> Модульный Комплекс позволяющий одновременно перерабатывать отходы в любой комбинации их морфологии.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r>
              <a:rPr lang="ru-RU" sz="1800" dirty="0" smtClean="0"/>
              <a:t>Схема переработки.</a:t>
            </a:r>
            <a:endParaRPr lang="ru-RU" sz="1800" dirty="0"/>
          </a:p>
        </p:txBody>
      </p:sp>
      <p:graphicFrame>
        <p:nvGraphicFramePr>
          <p:cNvPr id="4" name="Организационная диаграмма 7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для сортировки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/>
            <a:r>
              <a:rPr lang="ru-RU" sz="1800" b="1" i="1" dirty="0" smtClean="0"/>
              <a:t>Модульный Комплекс технологического оборудования переработки отходов</a:t>
            </a:r>
            <a:endParaRPr lang="ru-RU" sz="1800" dirty="0"/>
          </a:p>
        </p:txBody>
      </p:sp>
      <p:pic>
        <p:nvPicPr>
          <p:cNvPr id="4" name="Содержимое 3" descr="Image00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8246" b="4564"/>
          <a:stretch>
            <a:fillRect/>
          </a:stretch>
        </p:blipFill>
        <p:spPr bwMode="auto">
          <a:xfrm>
            <a:off x="304800" y="1295400"/>
            <a:ext cx="8610600" cy="5257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2000" b="1" dirty="0" smtClean="0"/>
              <a:t>UNIWIT  HOLDING</a:t>
            </a:r>
            <a:r>
              <a:rPr lang="en-US" sz="2000" dirty="0" smtClean="0"/>
              <a:t>(Singapore)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r>
              <a:rPr lang="en-US" sz="1400" b="1" u="sng" dirty="0" smtClean="0"/>
              <a:t>I</a:t>
            </a:r>
            <a:r>
              <a:rPr lang="ru-RU" sz="1400" b="1" u="sng" dirty="0" smtClean="0"/>
              <a:t>. ЦИКЛ</a:t>
            </a:r>
            <a:endParaRPr lang="ru-RU" sz="1400" dirty="0" smtClean="0"/>
          </a:p>
          <a:p>
            <a:r>
              <a:rPr lang="ru-RU" sz="1400" b="1" dirty="0" smtClean="0"/>
              <a:t>Переработка ТБО</a:t>
            </a:r>
            <a:endParaRPr lang="ru-RU" sz="1400" dirty="0" smtClean="0"/>
          </a:p>
          <a:p>
            <a:r>
              <a:rPr lang="ru-RU" sz="1400" b="1" u="sng" dirty="0" smtClean="0"/>
              <a:t>Выходные продукты переработки при использовании технологии</a:t>
            </a:r>
            <a:endParaRPr lang="ru-RU" sz="1400" dirty="0" smtClean="0"/>
          </a:p>
          <a:p>
            <a:r>
              <a:rPr lang="ru-RU" sz="1400" dirty="0" smtClean="0"/>
              <a:t>– </a:t>
            </a:r>
            <a:r>
              <a:rPr lang="ru-RU" sz="1400" b="1" u="sng" dirty="0" err="1" smtClean="0"/>
              <a:t>пиролизный</a:t>
            </a:r>
            <a:r>
              <a:rPr lang="ru-RU" sz="1400" b="1" u="sng" dirty="0" smtClean="0"/>
              <a:t> газ</a:t>
            </a:r>
            <a:r>
              <a:rPr lang="ru-RU" sz="1400" dirty="0" smtClean="0"/>
              <a:t>, получаемый при любых комбинациях сырья, сравним с природным газом и используется в замкнутом цикле технологии. Это дает возможность работы установки в </a:t>
            </a:r>
            <a:r>
              <a:rPr lang="ru-RU" sz="1400" dirty="0" err="1" smtClean="0"/>
              <a:t>автономномрежи-ме</a:t>
            </a:r>
            <a:r>
              <a:rPr lang="ru-RU" sz="1400" dirty="0" smtClean="0"/>
              <a:t>, без внешних энергоносителей;</a:t>
            </a:r>
          </a:p>
          <a:p>
            <a:pPr lvl="0"/>
            <a:r>
              <a:rPr lang="ru-RU" sz="1400" b="1" u="sng" dirty="0" smtClean="0"/>
              <a:t>жидкое топливо</a:t>
            </a:r>
            <a:r>
              <a:rPr lang="ru-RU" sz="1400" b="1" dirty="0" smtClean="0"/>
              <a:t>­</a:t>
            </a:r>
            <a:r>
              <a:rPr lang="ru-RU" sz="1400" dirty="0" smtClean="0"/>
              <a:t> (сырая смесь), которое по своим характеристикам является дизельным топливом. Прошло испытание на дизельной газотурбинной электростанции;</a:t>
            </a:r>
          </a:p>
          <a:p>
            <a:r>
              <a:rPr lang="ru-RU" sz="1400" b="1" u="sng" dirty="0" err="1" smtClean="0"/>
              <a:t>пирокарбон</a:t>
            </a:r>
            <a:r>
              <a:rPr lang="ru-RU" sz="1400" dirty="0" smtClean="0"/>
              <a:t> – это чистый углеродный остаток, очищенный от канцерогенных веществ. В зависимости от видов исходного сырья, может использоваться как адсорбент в канализационных фильтрах</a:t>
            </a:r>
            <a:r>
              <a:rPr lang="ru-RU" sz="1400" smtClean="0"/>
              <a:t>, как </a:t>
            </a:r>
            <a:r>
              <a:rPr lang="ru-RU" sz="1400" dirty="0" smtClean="0"/>
              <a:t>сырье для производства резины, топлива, добавки к асфальтобетону и т.д.</a:t>
            </a:r>
          </a:p>
          <a:p>
            <a:r>
              <a:rPr lang="ru-RU" sz="1400" b="1" dirty="0" smtClean="0"/>
              <a:t>Технологическая линия:</a:t>
            </a:r>
            <a:endParaRPr lang="ru-RU" sz="1400" dirty="0" smtClean="0"/>
          </a:p>
          <a:p>
            <a:pPr lvl="0"/>
            <a:r>
              <a:rPr lang="ru-RU" sz="1400" dirty="0" smtClean="0"/>
              <a:t>предварительная подготовка отходов к переработке (дробление до фракции размерами (</a:t>
            </a:r>
            <a:r>
              <a:rPr lang="en-US" sz="1400" dirty="0" smtClean="0"/>
              <a:t>min</a:t>
            </a:r>
            <a:r>
              <a:rPr lang="ru-RU" sz="1400" dirty="0" smtClean="0"/>
              <a:t> 5х5мм, </a:t>
            </a:r>
            <a:r>
              <a:rPr lang="en-US" sz="1400" dirty="0" smtClean="0"/>
              <a:t>max</a:t>
            </a:r>
            <a:r>
              <a:rPr lang="ru-RU" sz="1400" dirty="0" smtClean="0"/>
              <a:t> 10х10мм),  с сушкой до влажности 7%;</a:t>
            </a:r>
          </a:p>
          <a:p>
            <a:pPr lvl="0"/>
            <a:r>
              <a:rPr lang="ru-RU" sz="1400" dirty="0" smtClean="0"/>
              <a:t>подача дробленых отходов в технологический узел реактора;</a:t>
            </a:r>
          </a:p>
          <a:p>
            <a:pPr lvl="0"/>
            <a:r>
              <a:rPr lang="ru-RU" sz="1400" dirty="0" smtClean="0"/>
              <a:t>термическая деструкция отходов в замкнутом герметическом объеме специального реактора;</a:t>
            </a:r>
          </a:p>
          <a:p>
            <a:pPr lvl="0"/>
            <a:r>
              <a:rPr lang="ru-RU" sz="1400" dirty="0" smtClean="0"/>
              <a:t>система разделения выходных продуктов на жидкие, газообразные и твердые составляющие;</a:t>
            </a:r>
          </a:p>
          <a:p>
            <a:pPr lvl="0"/>
            <a:r>
              <a:rPr lang="ru-RU" sz="1400" dirty="0" smtClean="0"/>
              <a:t>автоматизированная система управления и контроля технологическим процессом;</a:t>
            </a:r>
          </a:p>
          <a:p>
            <a:pPr lvl="0"/>
            <a:r>
              <a:rPr lang="ru-RU" sz="1400" dirty="0" smtClean="0"/>
              <a:t>комплексная система очистки дымовых газов от </a:t>
            </a:r>
            <a:r>
              <a:rPr lang="en-US" sz="1400" dirty="0" smtClean="0"/>
              <a:t>NO</a:t>
            </a:r>
            <a:r>
              <a:rPr lang="ru-RU" sz="1400" baseline="-25000" dirty="0" err="1" smtClean="0"/>
              <a:t>х</a:t>
            </a:r>
            <a:r>
              <a:rPr lang="ru-RU" sz="1400" baseline="-25000" dirty="0" smtClean="0"/>
              <a:t>,</a:t>
            </a:r>
            <a:r>
              <a:rPr lang="en-US" sz="1400" dirty="0" smtClean="0"/>
              <a:t>SO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 и </a:t>
            </a:r>
            <a:r>
              <a:rPr lang="en-US" sz="1400" dirty="0" smtClean="0"/>
              <a:t>CO</a:t>
            </a:r>
            <a:r>
              <a:rPr lang="ru-RU" sz="1400" dirty="0" smtClean="0"/>
              <a:t>.</a:t>
            </a:r>
          </a:p>
          <a:p>
            <a:pPr lvl="0"/>
            <a:r>
              <a:rPr lang="ru-RU" sz="1400" dirty="0" smtClean="0"/>
              <a:t>переработка тепла дымовых газов;</a:t>
            </a:r>
          </a:p>
          <a:p>
            <a:pPr lvl="0"/>
            <a:r>
              <a:rPr lang="ru-RU" sz="1400" dirty="0" smtClean="0"/>
              <a:t>автоматизированная система взрывоопасности и пожаротушения;</a:t>
            </a:r>
          </a:p>
          <a:p>
            <a:r>
              <a:rPr lang="ru-RU" sz="1400" dirty="0" smtClean="0"/>
              <a:t>--    система хранения и распределения выходных продуктов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r>
              <a:rPr lang="en-US" sz="1200" b="1" u="sng" dirty="0" smtClean="0"/>
              <a:t>II</a:t>
            </a:r>
            <a:r>
              <a:rPr lang="ru-RU" sz="1200" b="1" u="sng" dirty="0" smtClean="0"/>
              <a:t>.</a:t>
            </a:r>
            <a:r>
              <a:rPr lang="uk-UA" sz="1200" b="1" u="sng" dirty="0" smtClean="0"/>
              <a:t>ЦИКЛ</a:t>
            </a:r>
            <a:endParaRPr lang="ru-RU" sz="1200" dirty="0" smtClean="0"/>
          </a:p>
          <a:p>
            <a:r>
              <a:rPr lang="ru-RU" sz="1200" b="1" dirty="0" smtClean="0"/>
              <a:t>Производство ГСМ</a:t>
            </a:r>
            <a:endParaRPr lang="ru-RU" sz="1200" dirty="0" smtClean="0"/>
          </a:p>
          <a:p>
            <a:r>
              <a:rPr lang="ru-RU" sz="1200" b="1" u="sng" dirty="0" smtClean="0"/>
              <a:t>Выходные </a:t>
            </a:r>
            <a:r>
              <a:rPr lang="ru-RU" sz="1200" b="1" u="sng" dirty="0" err="1" smtClean="0"/>
              <a:t>продукты:</a:t>
            </a:r>
            <a:r>
              <a:rPr lang="ru-RU" sz="1200" b="1" dirty="0" err="1" smtClean="0"/>
              <a:t>керосин;бензин;дизельное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топливо;битум</a:t>
            </a:r>
            <a:endParaRPr lang="ru-RU" sz="1200" dirty="0" smtClean="0"/>
          </a:p>
          <a:p>
            <a:r>
              <a:rPr lang="en-US" sz="1200" b="1" u="sng" dirty="0" smtClean="0"/>
              <a:t>I</a:t>
            </a:r>
            <a:r>
              <a:rPr lang="ru-RU" sz="1200" b="1" u="sng" dirty="0" smtClean="0"/>
              <a:t>.ЭТАП</a:t>
            </a:r>
            <a:endParaRPr lang="ru-RU" sz="1200" dirty="0" smtClean="0"/>
          </a:p>
          <a:p>
            <a:r>
              <a:rPr lang="ru-RU" sz="1200" b="1" dirty="0" smtClean="0"/>
              <a:t>Переработка твёрдых бытовых отходов.</a:t>
            </a:r>
            <a:endParaRPr lang="ru-RU" sz="1200" dirty="0" smtClean="0"/>
          </a:p>
          <a:p>
            <a:r>
              <a:rPr lang="ru-RU" sz="1200" dirty="0" smtClean="0"/>
              <a:t>Переработка твёрдых бытовых отходов (ТБО) – это решение проблем как с существующими </a:t>
            </a:r>
            <a:r>
              <a:rPr lang="ru-RU" sz="1200" dirty="0" err="1" smtClean="0"/>
              <a:t>город-скимисвалками</a:t>
            </a:r>
            <a:r>
              <a:rPr lang="ru-RU" sz="1200" dirty="0" smtClean="0"/>
              <a:t> так и с вновь поступающими бытовыми отходами. Известные технологии </a:t>
            </a:r>
            <a:r>
              <a:rPr lang="ru-RU" sz="1200" dirty="0" err="1" smtClean="0"/>
              <a:t>перера-ботки</a:t>
            </a:r>
            <a:r>
              <a:rPr lang="ru-RU" sz="1200" dirty="0" smtClean="0"/>
              <a:t> ТБО – это </a:t>
            </a:r>
            <a:r>
              <a:rPr lang="ru-RU" sz="1200" dirty="0" err="1" smtClean="0"/>
              <a:t>высокозатратные</a:t>
            </a:r>
            <a:r>
              <a:rPr lang="ru-RU" sz="1200" dirty="0" smtClean="0"/>
              <a:t> технологи из-за большой энергоемкости и экологически не </a:t>
            </a:r>
            <a:r>
              <a:rPr lang="ru-RU" sz="1200" dirty="0" err="1" smtClean="0"/>
              <a:t>безо-пасные.Технология</a:t>
            </a:r>
            <a:r>
              <a:rPr lang="ru-RU" sz="1200" dirty="0" smtClean="0"/>
              <a:t> позволяет существенно упростит сортировку городского мусора. Для получения на выходе высокоэнергетических топлив, которые будут иметь коммерческую ценность, следует отсортировывать только  металл, строительный мусор.  Все остальные составляющие </a:t>
            </a:r>
            <a:r>
              <a:rPr lang="ru-RU" sz="1200" dirty="0" err="1" smtClean="0"/>
              <a:t>бытовогомусо-ра</a:t>
            </a:r>
            <a:r>
              <a:rPr lang="ru-RU" sz="1200" dirty="0" smtClean="0"/>
              <a:t> идут на переработку. Согласно среднестатистическим данным после отсортировки, компонентный состав смеси отходов составляет:</a:t>
            </a:r>
          </a:p>
          <a:p>
            <a:r>
              <a:rPr lang="ru-RU" sz="1200" b="1" dirty="0" smtClean="0"/>
              <a:t>50%</a:t>
            </a:r>
            <a:r>
              <a:rPr lang="ru-RU" sz="1200" dirty="0" smtClean="0"/>
              <a:t> – изношенные автошины, резина, бумага, картон, текстиль, кожа, </a:t>
            </a:r>
            <a:r>
              <a:rPr lang="ru-RU" sz="1200" dirty="0" err="1" smtClean="0"/>
              <a:t>нефте-шламы</a:t>
            </a:r>
            <a:r>
              <a:rPr lang="ru-RU" sz="1200" dirty="0" smtClean="0"/>
              <a:t>;</a:t>
            </a:r>
          </a:p>
          <a:p>
            <a:r>
              <a:rPr lang="ru-RU" sz="1200" b="1" dirty="0" smtClean="0"/>
              <a:t>50%</a:t>
            </a:r>
            <a:r>
              <a:rPr lang="ru-RU" sz="1200" dirty="0" smtClean="0"/>
              <a:t> – полимеры и сополимеры.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b="1" u="sng" dirty="0" smtClean="0"/>
              <a:t>При использовании технологии выход товарной продукции из одной тонны отходов:</a:t>
            </a:r>
            <a:endParaRPr lang="ru-RU" sz="1200" dirty="0" smtClean="0"/>
          </a:p>
          <a:p>
            <a:r>
              <a:rPr lang="ru-RU" sz="1200" dirty="0" smtClean="0">
                <a:sym typeface="Symbol"/>
              </a:rPr>
              <a:t></a:t>
            </a:r>
            <a:r>
              <a:rPr lang="ru-RU" sz="1200" dirty="0" smtClean="0"/>
              <a:t> 600 кг – жидкое топливо;</a:t>
            </a:r>
            <a:r>
              <a:rPr lang="ru-RU" sz="1200" dirty="0" smtClean="0">
                <a:sym typeface="Symbol"/>
              </a:rPr>
              <a:t></a:t>
            </a:r>
            <a:r>
              <a:rPr lang="ru-RU" sz="1200" dirty="0" smtClean="0"/>
              <a:t> 250 куб. м = 50 кг газа; </a:t>
            </a:r>
            <a:r>
              <a:rPr lang="ru-RU" sz="1200" dirty="0" smtClean="0">
                <a:sym typeface="Symbol"/>
              </a:rPr>
              <a:t></a:t>
            </a:r>
            <a:r>
              <a:rPr lang="ru-RU" sz="1200" dirty="0" smtClean="0"/>
              <a:t> 350 кг </a:t>
            </a:r>
            <a:r>
              <a:rPr lang="ru-RU" sz="1200" dirty="0" err="1" smtClean="0"/>
              <a:t>пирокарбона,а</a:t>
            </a:r>
            <a:r>
              <a:rPr lang="ru-RU" sz="1200" dirty="0" smtClean="0"/>
              <a:t> в случае </a:t>
            </a:r>
            <a:r>
              <a:rPr lang="ru-RU" sz="1200" dirty="0" err="1" smtClean="0"/>
              <a:t>перера</a:t>
            </a:r>
            <a:r>
              <a:rPr lang="ru-RU" sz="1200" dirty="0" smtClean="0"/>
              <a:t>-</a:t>
            </a:r>
          </a:p>
          <a:p>
            <a:r>
              <a:rPr lang="ru-RU" sz="1200" dirty="0" err="1" smtClean="0"/>
              <a:t>ботки</a:t>
            </a:r>
            <a:r>
              <a:rPr lang="ru-RU" sz="1200" dirty="0" smtClean="0"/>
              <a:t> например 10-ти тонн бурых углей производится 1 тонна топлива и 6 тонн кокса не </a:t>
            </a:r>
            <a:r>
              <a:rPr lang="ru-RU" sz="1200" dirty="0" err="1" smtClean="0"/>
              <a:t>счи</a:t>
            </a:r>
            <a:r>
              <a:rPr lang="ru-RU" sz="1200" dirty="0" smtClean="0"/>
              <a:t>-</a:t>
            </a:r>
          </a:p>
          <a:p>
            <a:r>
              <a:rPr lang="ru-RU" sz="1200" dirty="0" smtClean="0"/>
              <a:t>     тая электроэнергии, тепла и газа</a:t>
            </a:r>
          </a:p>
          <a:p>
            <a:r>
              <a:rPr lang="ru-RU" sz="1200" dirty="0" smtClean="0"/>
              <a:t>Для комплектования Комплекса Модулями технологического оборудования необходимой </a:t>
            </a:r>
            <a:r>
              <a:rPr lang="ru-RU" sz="1200" dirty="0" err="1" smtClean="0"/>
              <a:t>произво-дительности</a:t>
            </a:r>
            <a:r>
              <a:rPr lang="ru-RU" sz="1200" dirty="0" smtClean="0"/>
              <a:t> используется зависимость от заявленного объёма переработки. Набирается необходимое количество модулей, каждый из которых  имеет производительность от 20 тонн/сутки. Модульное исполнение Комплекса технологического оборудования обеспечивает оперативное сворачивание оборудования на местах локального скопления отходов. 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3754</TotalTime>
  <Words>1052</Words>
  <Application>Microsoft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Океан</vt:lpstr>
      <vt:lpstr>Слайд 1</vt:lpstr>
      <vt:lpstr>Цель и задачи проекта </vt:lpstr>
      <vt:lpstr>Инновационная значимость проекта:</vt:lpstr>
      <vt:lpstr>конкурентоспособность. </vt:lpstr>
      <vt:lpstr>Схема переработки.</vt:lpstr>
      <vt:lpstr>Оборудование для сортировки</vt:lpstr>
      <vt:lpstr>Модульный Комплекс технологического оборудования переработки отходов</vt:lpstr>
      <vt:lpstr>UNIWIT  HOLDING(Singapore)</vt:lpstr>
      <vt:lpstr>Слайд 9</vt:lpstr>
      <vt:lpstr>Модуль по переработки изношенных автошин, полимеров и сополимеров</vt:lpstr>
      <vt:lpstr>Модуль по  переработке ТБО, ОСВ и лигнитов , древесины, навоза.</vt:lpstr>
      <vt:lpstr>Рекупиратор  по  управляемой деструкции   ТБО.</vt:lpstr>
      <vt:lpstr>Установка по  управляемому синтезу  дизельного топлива и бензина.</vt:lpstr>
      <vt:lpstr>Слайд 14</vt:lpstr>
      <vt:lpstr>III. Съёмка строящегося завода с гелиокоптера.</vt:lpstr>
      <vt:lpstr>III Сепаратор.</vt:lpstr>
      <vt:lpstr>Технологическая линия производства дизеля.</vt:lpstr>
      <vt:lpstr>III. The Picture of Oil Refinery on the base of new technology </vt:lpstr>
      <vt:lpstr>III. The reservoir park</vt:lpstr>
      <vt:lpstr>machining floor,</vt:lpstr>
      <vt:lpstr>IV. Possibility of producer’s manufactory</vt:lpstr>
      <vt:lpstr>IV. Possibility of producer’s manufactory  photo of Dr.Valery Sabelkin President-Director of UNIWIT HOLDING</vt:lpstr>
      <vt:lpstr>IV. Possibility of producer’s manufactory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212</cp:revision>
  <cp:lastPrinted>1601-01-01T00:00:00Z</cp:lastPrinted>
  <dcterms:created xsi:type="dcterms:W3CDTF">1601-01-01T00:00:00Z</dcterms:created>
  <dcterms:modified xsi:type="dcterms:W3CDTF">2023-04-20T20:12:19Z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